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0.54405286343612336</c:v>
                </c:pt>
                <c:pt idx="1">
                  <c:v>0.4493392070484582</c:v>
                </c:pt>
                <c:pt idx="2">
                  <c:v>0</c:v>
                </c:pt>
                <c:pt idx="3">
                  <c:v>6.6079295154185024E-3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Sheet1!$G$2:$G$6</c:f>
              <c:numCache>
                <c:formatCode>0.0;;</c:formatCode>
                <c:ptCount val="5"/>
                <c:pt idx="0">
                  <c:v>7.0365457992333216</c:v>
                </c:pt>
                <c:pt idx="1">
                  <c:v>6.6458113431762262</c:v>
                </c:pt>
                <c:pt idx="2">
                  <c:v>6.655686843947441</c:v>
                </c:pt>
                <c:pt idx="3">
                  <c:v>0</c:v>
                </c:pt>
                <c:pt idx="4">
                  <c:v>7.9087554278434986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Sheet1!$H$2:$H$6</c:f>
              <c:numCache>
                <c:formatCode>0.0;;</c:formatCode>
                <c:ptCount val="5"/>
                <c:pt idx="0">
                  <c:v>0</c:v>
                </c:pt>
                <c:pt idx="1">
                  <c:v>0</c:v>
                </c:pt>
                <c:pt idx="2">
                  <c:v>0</c:v>
                </c:pt>
                <c:pt idx="3">
                  <c:v>8.4838406691801733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2.9634542007666784</c:v>
                </c:pt>
                <c:pt idx="1">
                  <c:v>3.3541886568237738</c:v>
                </c:pt>
                <c:pt idx="2">
                  <c:v>3.344313156052559</c:v>
                </c:pt>
                <c:pt idx="3">
                  <c:v>1.5161593308198267</c:v>
                </c:pt>
                <c:pt idx="4">
                  <c:v>2.0912445721565014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Sheet1!$G$2:$G$6</c:f>
              <c:numCache>
                <c:formatCode>0.0;;</c:formatCode>
                <c:ptCount val="5"/>
                <c:pt idx="0">
                  <c:v>8.3061419629410498</c:v>
                </c:pt>
                <c:pt idx="1">
                  <c:v>8.0485476143015902</c:v>
                </c:pt>
                <c:pt idx="2">
                  <c:v>8.5275652933212225</c:v>
                </c:pt>
                <c:pt idx="3">
                  <c:v>6.7783820642765162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Sheet1!$J$2:$J$6</c:f>
              <c:numCache>
                <c:formatCode>0.0;;</c:formatCode>
                <c:ptCount val="5"/>
                <c:pt idx="0">
                  <c:v>0</c:v>
                </c:pt>
                <c:pt idx="1">
                  <c:v>0</c:v>
                </c:pt>
                <c:pt idx="2">
                  <c:v>0</c:v>
                </c:pt>
                <c:pt idx="3">
                  <c:v>0</c:v>
                </c:pt>
                <c:pt idx="4">
                  <c:v>9.4291138737487135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1.6938580370589502</c:v>
                </c:pt>
                <c:pt idx="1">
                  <c:v>1.9514523856984098</c:v>
                </c:pt>
                <c:pt idx="2">
                  <c:v>1.4724347066787775</c:v>
                </c:pt>
                <c:pt idx="3">
                  <c:v>3.2216179357234838</c:v>
                </c:pt>
                <c:pt idx="4">
                  <c:v>0.57088612625128654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Sheet1!$G$2:$G$6</c:f>
              <c:numCache>
                <c:formatCode>0.0;;</c:formatCode>
                <c:ptCount val="5"/>
                <c:pt idx="0">
                  <c:v>8.8086523166050412</c:v>
                </c:pt>
                <c:pt idx="1">
                  <c:v>8.8924066591473263</c:v>
                </c:pt>
                <c:pt idx="2">
                  <c:v>8.9383878037137503</c:v>
                </c:pt>
                <c:pt idx="3">
                  <c:v>8.5137396102627925</c:v>
                </c:pt>
                <c:pt idx="4">
                  <c:v>8.4045512949031203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1.1913476833949588</c:v>
                </c:pt>
                <c:pt idx="1">
                  <c:v>1.1075933408526737</c:v>
                </c:pt>
                <c:pt idx="2">
                  <c:v>1.0616121962862497</c:v>
                </c:pt>
                <c:pt idx="3">
                  <c:v>1.4862603897372075</c:v>
                </c:pt>
                <c:pt idx="4">
                  <c:v>1.5954487050968797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Sheet1!$G$2:$G$6</c:f>
              <c:numCache>
                <c:formatCode>0.0;;</c:formatCode>
                <c:ptCount val="5"/>
                <c:pt idx="0">
                  <c:v>4.0523908819594512</c:v>
                </c:pt>
                <c:pt idx="1">
                  <c:v>4.0201654482134854</c:v>
                </c:pt>
                <c:pt idx="2">
                  <c:v>3.927812634944067</c:v>
                </c:pt>
                <c:pt idx="3">
                  <c:v>3.4221915849335161</c:v>
                </c:pt>
                <c:pt idx="4">
                  <c:v>5.463098252695203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5.9476091180405488</c:v>
                </c:pt>
                <c:pt idx="1">
                  <c:v>5.9798345517865146</c:v>
                </c:pt>
                <c:pt idx="2">
                  <c:v>6.0721873650559335</c:v>
                </c:pt>
                <c:pt idx="3">
                  <c:v>6.5778084150664835</c:v>
                </c:pt>
                <c:pt idx="4">
                  <c:v>4.536901747304797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Sheet1!$G$2:$G$6</c:f>
              <c:numCache>
                <c:formatCode>0.0;;</c:formatCode>
                <c:ptCount val="5"/>
                <c:pt idx="0">
                  <c:v>6.8533172528664714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c:v>
                </c:pt>
                <c:pt idx="1">
                  <c:v>Guy's Hospital (-)</c:v>
                </c:pt>
                <c:pt idx="2">
                  <c:v>St Thomas' Hospital (-)</c:v>
                </c:pt>
                <c:pt idx="3">
                  <c:v>Harefield Hospital (-)</c:v>
                </c:pt>
                <c:pt idx="4">
                  <c:v>Royal Brompton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3.1466827471335286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Sheet1!$G$2:$G$6</c:f>
              <c:numCache>
                <c:formatCode>0.0;;</c:formatCode>
                <c:ptCount val="5"/>
                <c:pt idx="0">
                  <c:v>9.0099227286822057</c:v>
                </c:pt>
                <c:pt idx="1">
                  <c:v>9.1126479829780411</c:v>
                </c:pt>
                <c:pt idx="2">
                  <c:v>8.9042053492172641</c:v>
                </c:pt>
                <c:pt idx="3">
                  <c:v>8.8162333292508119</c:v>
                </c:pt>
                <c:pt idx="4">
                  <c:v>9.0769319826507768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(174)</c:v>
                </c:pt>
                <c:pt idx="3">
                  <c:v>Harefield Hospital (55)</c:v>
                </c:pt>
                <c:pt idx="4">
                  <c:v>Royal Brompton Hospital (75)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0.99007727131779433</c:v>
                </c:pt>
                <c:pt idx="1">
                  <c:v>0.88735201702195887</c:v>
                </c:pt>
                <c:pt idx="2">
                  <c:v>1.0957946507827359</c:v>
                </c:pt>
                <c:pt idx="3">
                  <c:v>1.1837666707491881</c:v>
                </c:pt>
                <c:pt idx="4">
                  <c:v>0.92306801734922317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Sheet1!$G$2:$G$6</c:f>
              <c:numCache>
                <c:formatCode>0.0;;</c:formatCode>
                <c:ptCount val="5"/>
                <c:pt idx="0">
                  <c:v>8.4821309750635479</c:v>
                </c:pt>
                <c:pt idx="1">
                  <c:v>8.2828299316270648</c:v>
                </c:pt>
                <c:pt idx="2">
                  <c:v>8.1974650199813066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Sheet1!$I$2:$I$6</c:f>
              <c:numCache>
                <c:formatCode>0.0;;</c:formatCode>
                <c:ptCount val="5"/>
                <c:pt idx="0">
                  <c:v>0</c:v>
                </c:pt>
                <c:pt idx="1">
                  <c:v>0</c:v>
                </c:pt>
                <c:pt idx="2">
                  <c:v>0</c:v>
                </c:pt>
                <c:pt idx="3">
                  <c:v>0</c:v>
                </c:pt>
                <c:pt idx="4">
                  <c:v>9.2855767744993472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Guy's Hospital (86)</c:v>
                </c:pt>
                <c:pt idx="2">
                  <c:v>St Thomas' Hospital (125)</c:v>
                </c:pt>
                <c:pt idx="3">
                  <c:v>Harefield Hospital (40)</c:v>
                </c:pt>
                <c:pt idx="4">
                  <c:v>Royal Brompton Hospital (52)</c:v>
                </c:pt>
              </c:strCache>
            </c:strRef>
          </c:cat>
          <c:val>
            <c:numRef>
              <c:f>Sheet1!$J$2:$J$6</c:f>
              <c:numCache>
                <c:formatCode>0.0;;</c:formatCode>
                <c:ptCount val="5"/>
                <c:pt idx="0">
                  <c:v>0</c:v>
                </c:pt>
                <c:pt idx="1">
                  <c:v>0</c:v>
                </c:pt>
                <c:pt idx="2">
                  <c:v>0</c:v>
                </c:pt>
                <c:pt idx="3">
                  <c:v>9.7328735702509093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1.5178690249364521</c:v>
                </c:pt>
                <c:pt idx="1">
                  <c:v>1.7171700683729352</c:v>
                </c:pt>
                <c:pt idx="2">
                  <c:v>1.8025349800186934</c:v>
                </c:pt>
                <c:pt idx="3">
                  <c:v>0.26712642974909073</c:v>
                </c:pt>
                <c:pt idx="4">
                  <c:v>0.71442322550065285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Sheet1!$E$2:$E$6</c:f>
              <c:numCache>
                <c:formatCode>0.0;;</c:formatCode>
                <c:ptCount val="5"/>
                <c:pt idx="0">
                  <c:v>0</c:v>
                </c:pt>
                <c:pt idx="1">
                  <c:v>0</c:v>
                </c:pt>
                <c:pt idx="2">
                  <c:v>6.8993904893326166</c:v>
                </c:pt>
                <c:pt idx="3">
                  <c:v>5.1913454544496354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Sheet1!$G$2:$G$6</c:f>
              <c:numCache>
                <c:formatCode>0.0;;</c:formatCode>
                <c:ptCount val="5"/>
                <c:pt idx="0">
                  <c:v>7.6676471704584683</c:v>
                </c:pt>
                <c:pt idx="1">
                  <c:v>8.5633113289198413</c:v>
                </c:pt>
                <c:pt idx="2">
                  <c:v>0</c:v>
                </c:pt>
                <c:pt idx="3">
                  <c:v>0</c:v>
                </c:pt>
                <c:pt idx="4">
                  <c:v>8.963430911518147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Guy's Hospital (96)</c:v>
                </c:pt>
                <c:pt idx="2">
                  <c:v>St Thomas' Hospital (99)</c:v>
                </c:pt>
                <c:pt idx="3">
                  <c:v>Harefield Hospital (38)</c:v>
                </c:pt>
                <c:pt idx="4">
                  <c:v>Royal Brompton Hospital (54)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2.3323528295415317</c:v>
                </c:pt>
                <c:pt idx="1">
                  <c:v>1.4366886710801587</c:v>
                </c:pt>
                <c:pt idx="2">
                  <c:v>3.1006095106673834</c:v>
                </c:pt>
                <c:pt idx="3">
                  <c:v>4.8086545455503646</c:v>
                </c:pt>
                <c:pt idx="4">
                  <c:v>1.036569088481853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Sheet1!$G$2:$G$6</c:f>
              <c:numCache>
                <c:formatCode>0.0;;</c:formatCode>
                <c:ptCount val="5"/>
                <c:pt idx="0">
                  <c:v>0</c:v>
                </c:pt>
                <c:pt idx="1">
                  <c:v>8.9677357426575419</c:v>
                </c:pt>
                <c:pt idx="2">
                  <c:v>8.5403539742288253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Sheet1!$H$2:$H$6</c:f>
              <c:numCache>
                <c:formatCode>0.0;;</c:formatCode>
                <c:ptCount val="5"/>
                <c:pt idx="0">
                  <c:v>8.6441319742179967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(156)</c:v>
                </c:pt>
                <c:pt idx="1">
                  <c:v>Guy's Hospital (42)</c:v>
                </c:pt>
                <c:pt idx="2">
                  <c:v>St Thomas' Hospital (69)</c:v>
                </c:pt>
                <c:pt idx="3">
                  <c:v>Harefield Hospital (-)</c:v>
                </c:pt>
                <c:pt idx="4">
                  <c:v>Royal Brompton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1.3558680257820033</c:v>
                </c:pt>
                <c:pt idx="1">
                  <c:v>1.0322642573424581</c:v>
                </c:pt>
                <c:pt idx="2">
                  <c:v>1.4596460257711747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Sheet1!$G$2:$G$6</c:f>
              <c:numCache>
                <c:formatCode>0.0;;</c:formatCode>
                <c:ptCount val="5"/>
                <c:pt idx="0">
                  <c:v>6.2279621409752943</c:v>
                </c:pt>
                <c:pt idx="1">
                  <c:v>6.5302064066545684</c:v>
                </c:pt>
                <c:pt idx="2">
                  <c:v>5.504240414136393</c:v>
                </c:pt>
                <c:pt idx="3">
                  <c:v>0</c:v>
                </c:pt>
                <c:pt idx="4">
                  <c:v>7.6030243568499802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Guy's Hospital (62)</c:v>
                </c:pt>
                <c:pt idx="2">
                  <c:v>St Thomas' Hospital (93)</c:v>
                </c:pt>
                <c:pt idx="3">
                  <c:v>Harefield Hospital (-)</c:v>
                </c:pt>
                <c:pt idx="4">
                  <c:v>Royal Brompton Hospital (36)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3.7720378590247057</c:v>
                </c:pt>
                <c:pt idx="1">
                  <c:v>3.4697935933454316</c:v>
                </c:pt>
                <c:pt idx="2">
                  <c:v>4.495759585863607</c:v>
                </c:pt>
                <c:pt idx="3">
                  <c:v>0</c:v>
                </c:pt>
                <c:pt idx="4">
                  <c:v>2.3969756431500198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Sheet1!$G$2:$G$6</c:f>
              <c:numCache>
                <c:formatCode>0.0;;</c:formatCode>
                <c:ptCount val="5"/>
                <c:pt idx="0">
                  <c:v>9.6495414087307108</c:v>
                </c:pt>
                <c:pt idx="1">
                  <c:v>0</c:v>
                </c:pt>
                <c:pt idx="2">
                  <c:v>9.2558714947989653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Sheet1!$I$2:$I$6</c:f>
              <c:numCache>
                <c:formatCode>0.0;;</c:formatCode>
                <c:ptCount val="5"/>
                <c:pt idx="0">
                  <c:v>0</c:v>
                </c:pt>
                <c:pt idx="1">
                  <c:v>0</c:v>
                </c:pt>
                <c:pt idx="2">
                  <c:v>0</c:v>
                </c:pt>
                <c:pt idx="3">
                  <c:v>0</c:v>
                </c:pt>
                <c:pt idx="4">
                  <c:v>9.7561340368554781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(144)</c:v>
                </c:pt>
                <c:pt idx="2">
                  <c:v>St Thomas' Hospital (169)</c:v>
                </c:pt>
                <c:pt idx="3">
                  <c:v>Harefield Hospital (51)</c:v>
                </c:pt>
                <c:pt idx="4">
                  <c:v>Royal Brompton Hospital (74)</c:v>
                </c:pt>
              </c:strCache>
            </c:strRef>
          </c:cat>
          <c:val>
            <c:numRef>
              <c:f>Sheet1!$J$2:$J$6</c:f>
              <c:numCache>
                <c:formatCode>0.0;;</c:formatCode>
                <c:ptCount val="5"/>
                <c:pt idx="0">
                  <c:v>0</c:v>
                </c:pt>
                <c:pt idx="1">
                  <c:v>9.9688267263826251</c:v>
                </c:pt>
                <c:pt idx="2">
                  <c:v>0</c:v>
                </c:pt>
                <c:pt idx="3">
                  <c:v>10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0.35045859126928924</c:v>
                </c:pt>
                <c:pt idx="1">
                  <c:v>3.1173273617374875E-2</c:v>
                </c:pt>
                <c:pt idx="2">
                  <c:v>0.74412850520103468</c:v>
                </c:pt>
                <c:pt idx="3">
                  <c:v>0</c:v>
                </c:pt>
                <c:pt idx="4">
                  <c:v>0.24386596314452191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Sheet1!$G$2:$G$6</c:f>
              <c:numCache>
                <c:formatCode>0.0;;</c:formatCode>
                <c:ptCount val="5"/>
                <c:pt idx="0">
                  <c:v>8.9804979424857709</c:v>
                </c:pt>
                <c:pt idx="1">
                  <c:v>9.2525826328418823</c:v>
                </c:pt>
                <c:pt idx="2">
                  <c:v>8.7418516651974016</c:v>
                </c:pt>
                <c:pt idx="3">
                  <c:v>8.9403041416372719</c:v>
                </c:pt>
                <c:pt idx="4">
                  <c:v>8.8976896216036536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(427)</c:v>
                </c:pt>
                <c:pt idx="1">
                  <c:v>Guy's Hospital (136)</c:v>
                </c:pt>
                <c:pt idx="2">
                  <c:v>St Thomas' Hospital (170)</c:v>
                </c:pt>
                <c:pt idx="3">
                  <c:v>Harefield Hospital (51)</c:v>
                </c:pt>
                <c:pt idx="4">
                  <c:v>Royal Brompton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1.0195020575142291</c:v>
                </c:pt>
                <c:pt idx="1">
                  <c:v>0.74741736715811768</c:v>
                </c:pt>
                <c:pt idx="2">
                  <c:v>1.2581483348025984</c:v>
                </c:pt>
                <c:pt idx="3">
                  <c:v>1.0596958583627281</c:v>
                </c:pt>
                <c:pt idx="4">
                  <c:v>1.1023103783963464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Sheet1!$G$2:$G$6</c:f>
              <c:numCache>
                <c:formatCode>0.0;;</c:formatCode>
                <c:ptCount val="5"/>
                <c:pt idx="0">
                  <c:v>9.2777785511372688</c:v>
                </c:pt>
                <c:pt idx="1">
                  <c:v>9.4291543044910124</c:v>
                </c:pt>
                <c:pt idx="2">
                  <c:v>9.0814746468559147</c:v>
                </c:pt>
                <c:pt idx="3">
                  <c:v>9.5200487585277767</c:v>
                </c:pt>
                <c:pt idx="4">
                  <c:v>9.3908497387312337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0.72222144886273121</c:v>
                </c:pt>
                <c:pt idx="1">
                  <c:v>0.57084569550898756</c:v>
                </c:pt>
                <c:pt idx="2">
                  <c:v>0.91852535314408534</c:v>
                </c:pt>
                <c:pt idx="3">
                  <c:v>0.47995124147222334</c:v>
                </c:pt>
                <c:pt idx="4">
                  <c:v>0.60915026126876626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Sheet1!$G$2:$G$6</c:f>
              <c:numCache>
                <c:formatCode>0.0;;</c:formatCode>
                <c:ptCount val="5"/>
                <c:pt idx="0">
                  <c:v>8.8991781470377109</c:v>
                </c:pt>
                <c:pt idx="1">
                  <c:v>0</c:v>
                </c:pt>
                <c:pt idx="2">
                  <c:v>8.6596976155999315</c:v>
                </c:pt>
                <c:pt idx="3">
                  <c:v>8.8530449313033799</c:v>
                </c:pt>
                <c:pt idx="4">
                  <c:v>8.946049757932963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Sheet1!$H$2:$H$6</c:f>
              <c:numCache>
                <c:formatCode>0.0;;</c:formatCode>
                <c:ptCount val="5"/>
                <c:pt idx="0">
                  <c:v>0</c:v>
                </c:pt>
                <c:pt idx="1">
                  <c:v>9.2734437896743973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Guy's Hospital (146)</c:v>
                </c:pt>
                <c:pt idx="2">
                  <c:v>St Thomas' Hospital (173)</c:v>
                </c:pt>
                <c:pt idx="3">
                  <c:v>Harefield Hospital (54)</c:v>
                </c:pt>
                <c:pt idx="4">
                  <c:v>Royal Brompton Hospital (73)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1.1008218529622891</c:v>
                </c:pt>
                <c:pt idx="1">
                  <c:v>0.72655621032560269</c:v>
                </c:pt>
                <c:pt idx="2">
                  <c:v>1.3403023844000685</c:v>
                </c:pt>
                <c:pt idx="3">
                  <c:v>1.1469550686966201</c:v>
                </c:pt>
                <c:pt idx="4">
                  <c:v>1.053950242067037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Sheet1!$G$2:$G$6</c:f>
              <c:numCache>
                <c:formatCode>0.0;;</c:formatCode>
                <c:ptCount val="5"/>
                <c:pt idx="0">
                  <c:v>8.7112699741031712</c:v>
                </c:pt>
                <c:pt idx="1">
                  <c:v>8.6582517201049018</c:v>
                </c:pt>
                <c:pt idx="2">
                  <c:v>8.5087749775174437</c:v>
                </c:pt>
                <c:pt idx="3">
                  <c:v>8.9278534946357624</c:v>
                </c:pt>
                <c:pt idx="4">
                  <c:v>8.704601218558949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(438)</c:v>
                </c:pt>
                <c:pt idx="1">
                  <c:v>Guy's Hospital (141)</c:v>
                </c:pt>
                <c:pt idx="2">
                  <c:v>St Thomas' Hospital (171)</c:v>
                </c:pt>
                <c:pt idx="3">
                  <c:v>Harefield Hospital (54)</c:v>
                </c:pt>
                <c:pt idx="4">
                  <c:v>Royal Brompton Hospital (72)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1.2887300258968288</c:v>
                </c:pt>
                <c:pt idx="1">
                  <c:v>1.3417482798950982</c:v>
                </c:pt>
                <c:pt idx="2">
                  <c:v>1.4912250224825563</c:v>
                </c:pt>
                <c:pt idx="3">
                  <c:v>1.0721465053642376</c:v>
                </c:pt>
                <c:pt idx="4">
                  <c:v>1.295398781441051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Sheet1!$G$2:$G$6</c:f>
              <c:numCache>
                <c:formatCode>0.0;;</c:formatCode>
                <c:ptCount val="5"/>
                <c:pt idx="0">
                  <c:v>9.0381467821013199</c:v>
                </c:pt>
                <c:pt idx="1">
                  <c:v>9.1640046614075032</c:v>
                </c:pt>
                <c:pt idx="2">
                  <c:v>8.8050033965243237</c:v>
                </c:pt>
                <c:pt idx="3">
                  <c:v>8.7760446837315982</c:v>
                </c:pt>
                <c:pt idx="4">
                  <c:v>9.3515635948618616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(454)</c:v>
                </c:pt>
                <c:pt idx="1">
                  <c:v>Guy's Hospital (147)</c:v>
                </c:pt>
                <c:pt idx="2">
                  <c:v>St Thomas' Hospital (176)</c:v>
                </c:pt>
                <c:pt idx="3">
                  <c:v>Harefield Hospital (55)</c:v>
                </c:pt>
                <c:pt idx="4">
                  <c:v>Royal Brompton Hospital (76)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0.96185321789868006</c:v>
                </c:pt>
                <c:pt idx="1">
                  <c:v>0.83599533859249675</c:v>
                </c:pt>
                <c:pt idx="2">
                  <c:v>1.1949966034756763</c:v>
                </c:pt>
                <c:pt idx="3">
                  <c:v>1.2239553162684018</c:v>
                </c:pt>
                <c:pt idx="4">
                  <c:v>0.64843640513813838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Sheet1!$G$2:$G$6</c:f>
              <c:numCache>
                <c:formatCode>0.0;;</c:formatCode>
                <c:ptCount val="5"/>
                <c:pt idx="0">
                  <c:v>8.9329008660477154</c:v>
                </c:pt>
                <c:pt idx="1">
                  <c:v>8.849053487785417</c:v>
                </c:pt>
                <c:pt idx="2">
                  <c:v>8.8965121893878347</c:v>
                </c:pt>
                <c:pt idx="3">
                  <c:v>8.3652276059993174</c:v>
                </c:pt>
                <c:pt idx="4">
                  <c:v>9.082568319635163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(145)</c:v>
                </c:pt>
                <c:pt idx="2">
                  <c:v>St Thomas' Hospital (173)</c:v>
                </c:pt>
                <c:pt idx="3">
                  <c:v>Harefield Hospital (55)</c:v>
                </c:pt>
                <c:pt idx="4">
                  <c:v>Royal Brompton Hospital (75)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1.0670991339522846</c:v>
                </c:pt>
                <c:pt idx="1">
                  <c:v>1.150946512214583</c:v>
                </c:pt>
                <c:pt idx="2">
                  <c:v>1.1034878106121653</c:v>
                </c:pt>
                <c:pt idx="3">
                  <c:v>1.6347723940006826</c:v>
                </c:pt>
                <c:pt idx="4">
                  <c:v>0.91743168036483702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Sheet1!$G$2:$G$6</c:f>
              <c:numCache>
                <c:formatCode>0.0;;</c:formatCode>
                <c:ptCount val="5"/>
                <c:pt idx="0">
                  <c:v>0</c:v>
                </c:pt>
                <c:pt idx="1">
                  <c:v>8.1108485818394289</c:v>
                </c:pt>
                <c:pt idx="2">
                  <c:v>7.7811166403919962</c:v>
                </c:pt>
                <c:pt idx="3">
                  <c:v>8.247816127718874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Sheet1!$I$2:$I$6</c:f>
              <c:numCache>
                <c:formatCode>0.0;;</c:formatCode>
                <c:ptCount val="5"/>
                <c:pt idx="0">
                  <c:v>8.2126543893781534</c:v>
                </c:pt>
                <c:pt idx="1">
                  <c:v>0</c:v>
                </c:pt>
                <c:pt idx="2">
                  <c:v>0</c:v>
                </c:pt>
                <c:pt idx="3">
                  <c:v>0</c:v>
                </c:pt>
                <c:pt idx="4">
                  <c:v>9.0149646954296561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(146)</c:v>
                </c:pt>
                <c:pt idx="2">
                  <c:v>St Thomas' Hospital (173)</c:v>
                </c:pt>
                <c:pt idx="3">
                  <c:v>Harefield Hospital (55)</c:v>
                </c:pt>
                <c:pt idx="4">
                  <c:v>Royal Brompton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1.7873456106218466</c:v>
                </c:pt>
                <c:pt idx="1">
                  <c:v>1.8891514181605711</c:v>
                </c:pt>
                <c:pt idx="2">
                  <c:v>2.2188833596080038</c:v>
                </c:pt>
                <c:pt idx="3">
                  <c:v>1.752183872281126</c:v>
                </c:pt>
                <c:pt idx="4">
                  <c:v>0.98503530457034394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Sheet1!$G$2:$G$6</c:f>
              <c:numCache>
                <c:formatCode>0.0;;</c:formatCode>
                <c:ptCount val="5"/>
                <c:pt idx="0">
                  <c:v>7.831576334638946</c:v>
                </c:pt>
                <c:pt idx="1">
                  <c:v>8.1190562091167919</c:v>
                </c:pt>
                <c:pt idx="2">
                  <c:v>7.4575486721531741</c:v>
                </c:pt>
                <c:pt idx="3">
                  <c:v>7.0989569313062306</c:v>
                </c:pt>
                <c:pt idx="4">
                  <c:v>7.6780988248349784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(410)</c:v>
                </c:pt>
                <c:pt idx="1">
                  <c:v>Guy's Hospital (131)</c:v>
                </c:pt>
                <c:pt idx="2">
                  <c:v>St Thomas' Hospital (165)</c:v>
                </c:pt>
                <c:pt idx="3">
                  <c:v>Harefield Hospital (47)</c:v>
                </c:pt>
                <c:pt idx="4">
                  <c:v>Royal Brompton Hospital (67)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2.168423665361054</c:v>
                </c:pt>
                <c:pt idx="1">
                  <c:v>1.8809437908832081</c:v>
                </c:pt>
                <c:pt idx="2">
                  <c:v>2.5424513278468259</c:v>
                </c:pt>
                <c:pt idx="3">
                  <c:v>2.9010430686937694</c:v>
                </c:pt>
                <c:pt idx="4">
                  <c:v>2.3219011751650216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Sheet1!$G$2:$G$6</c:f>
              <c:numCache>
                <c:formatCode>0.0;;</c:formatCode>
                <c:ptCount val="5"/>
                <c:pt idx="0">
                  <c:v>0</c:v>
                </c:pt>
                <c:pt idx="1">
                  <c:v>0</c:v>
                </c:pt>
                <c:pt idx="2">
                  <c:v>7.6473157927962037</c:v>
                </c:pt>
                <c:pt idx="3">
                  <c:v>7.9056454168370331</c:v>
                </c:pt>
                <c:pt idx="4">
                  <c:v>7.7419241788623676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Sheet1!$I$2:$I$6</c:f>
              <c:numCache>
                <c:formatCode>0.0;;</c:formatCode>
                <c:ptCount val="5"/>
                <c:pt idx="0">
                  <c:v>7.8283933819441458</c:v>
                </c:pt>
                <c:pt idx="1">
                  <c:v>7.9164472438151439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(426)</c:v>
                </c:pt>
                <c:pt idx="1">
                  <c:v>Guy's Hospital (136)</c:v>
                </c:pt>
                <c:pt idx="2">
                  <c:v>St Thomas' Hospital (171)</c:v>
                </c:pt>
                <c:pt idx="3">
                  <c:v>Harefield Hospital (50)</c:v>
                </c:pt>
                <c:pt idx="4">
                  <c:v>Royal Brompton Hospital (69)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2.1716066180558542</c:v>
                </c:pt>
                <c:pt idx="1">
                  <c:v>2.0835527561848561</c:v>
                </c:pt>
                <c:pt idx="2">
                  <c:v>2.3526842072037963</c:v>
                </c:pt>
                <c:pt idx="3">
                  <c:v>2.0943545831629669</c:v>
                </c:pt>
                <c:pt idx="4">
                  <c:v>2.2580758211376324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Sheet1!$G$2:$G$6</c:f>
              <c:numCache>
                <c:formatCode>0.0;;</c:formatCode>
                <c:ptCount val="5"/>
                <c:pt idx="0">
                  <c:v>0</c:v>
                </c:pt>
                <c:pt idx="1">
                  <c:v>0</c:v>
                </c:pt>
                <c:pt idx="2">
                  <c:v>9.3355227828658229</c:v>
                </c:pt>
                <c:pt idx="3">
                  <c:v>9.4775286373786702</c:v>
                </c:pt>
                <c:pt idx="4">
                  <c:v>9.1990047215142798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Sheet1!$I$2:$I$6</c:f>
              <c:numCache>
                <c:formatCode>0.0;;</c:formatCode>
                <c:ptCount val="5"/>
                <c:pt idx="0">
                  <c:v>9.3867712659362255</c:v>
                </c:pt>
                <c:pt idx="1">
                  <c:v>9.5166566497678122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(441)</c:v>
                </c:pt>
                <c:pt idx="1">
                  <c:v>Guy's Hospital (141)</c:v>
                </c:pt>
                <c:pt idx="2">
                  <c:v>St Thomas' Hospital (175)</c:v>
                </c:pt>
                <c:pt idx="3">
                  <c:v>Harefield Hospital (52)</c:v>
                </c:pt>
                <c:pt idx="4">
                  <c:v>Royal Brompton Hospital (73)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0.61322873406377454</c:v>
                </c:pt>
                <c:pt idx="1">
                  <c:v>0.48334335023218777</c:v>
                </c:pt>
                <c:pt idx="2">
                  <c:v>0.66447721713417707</c:v>
                </c:pt>
                <c:pt idx="3">
                  <c:v>0.52247136262132976</c:v>
                </c:pt>
                <c:pt idx="4">
                  <c:v>0.80099527848572016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Sheet1!$G$2:$G$6</c:f>
              <c:numCache>
                <c:formatCode>0.0;;</c:formatCode>
                <c:ptCount val="5"/>
                <c:pt idx="0">
                  <c:v>8.0607375922025213</c:v>
                </c:pt>
                <c:pt idx="1">
                  <c:v>8.371734736456963</c:v>
                </c:pt>
                <c:pt idx="2">
                  <c:v>7.7105064777150893</c:v>
                </c:pt>
                <c:pt idx="3">
                  <c:v>7.8076773900813299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Sheet1!$I$2:$I$6</c:f>
              <c:numCache>
                <c:formatCode>0.0;;</c:formatCode>
                <c:ptCount val="5"/>
                <c:pt idx="0">
                  <c:v>0</c:v>
                </c:pt>
                <c:pt idx="1">
                  <c:v>0</c:v>
                </c:pt>
                <c:pt idx="2">
                  <c:v>0</c:v>
                </c:pt>
                <c:pt idx="3">
                  <c:v>0</c:v>
                </c:pt>
                <c:pt idx="4">
                  <c:v>8.8141302048002892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Guy's Hospital (114)</c:v>
                </c:pt>
                <c:pt idx="2">
                  <c:v>St Thomas' Hospital (155)</c:v>
                </c:pt>
                <c:pt idx="3">
                  <c:v>Harefield Hospital (46)</c:v>
                </c:pt>
                <c:pt idx="4">
                  <c:v>Royal Brompton Hospital (67)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1.9392624077974787</c:v>
                </c:pt>
                <c:pt idx="1">
                  <c:v>1.628265263543037</c:v>
                </c:pt>
                <c:pt idx="2">
                  <c:v>2.2894935222849107</c:v>
                </c:pt>
                <c:pt idx="3">
                  <c:v>2.1923226099186701</c:v>
                </c:pt>
                <c:pt idx="4">
                  <c:v>1.1858697951997108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Sheet1!$G$2:$G$6</c:f>
              <c:numCache>
                <c:formatCode>0.0;;</c:formatCode>
                <c:ptCount val="5"/>
                <c:pt idx="0">
                  <c:v>9.5895829167423106</c:v>
                </c:pt>
                <c:pt idx="1">
                  <c:v>0</c:v>
                </c:pt>
                <c:pt idx="2">
                  <c:v>9.3020747359955926</c:v>
                </c:pt>
                <c:pt idx="3">
                  <c:v>0</c:v>
                </c:pt>
                <c:pt idx="4">
                  <c:v>9.5783280087353475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(143)</c:v>
                </c:pt>
                <c:pt idx="2">
                  <c:v>St Thomas' Hospital (173)</c:v>
                </c:pt>
                <c:pt idx="3">
                  <c:v>Harefield Hospital (52)</c:v>
                </c:pt>
                <c:pt idx="4">
                  <c:v>Royal Brompton Hospital (75)</c:v>
                </c:pt>
              </c:strCache>
            </c:strRef>
          </c:cat>
          <c:val>
            <c:numRef>
              <c:f>Sheet1!$J$2:$J$6</c:f>
              <c:numCache>
                <c:formatCode>0.0;;</c:formatCode>
                <c:ptCount val="5"/>
                <c:pt idx="0">
                  <c:v>0</c:v>
                </c:pt>
                <c:pt idx="1">
                  <c:v>9.9047507499561362</c:v>
                </c:pt>
                <c:pt idx="2">
                  <c:v>0</c:v>
                </c:pt>
                <c:pt idx="3">
                  <c:v>9.9150256782883819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0.41041708325768944</c:v>
                </c:pt>
                <c:pt idx="1">
                  <c:v>9.5249250043863753E-2</c:v>
                </c:pt>
                <c:pt idx="2">
                  <c:v>0.69792526400440735</c:v>
                </c:pt>
                <c:pt idx="3">
                  <c:v>8.4974321711618117E-2</c:v>
                </c:pt>
                <c:pt idx="4">
                  <c:v>0.42167199126465249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Sheet1!$G$2:$G$6</c:f>
              <c:numCache>
                <c:formatCode>0.0;;</c:formatCode>
                <c:ptCount val="5"/>
                <c:pt idx="0">
                  <c:v>0</c:v>
                </c:pt>
                <c:pt idx="1">
                  <c:v>0</c:v>
                </c:pt>
                <c:pt idx="2">
                  <c:v>8.7780220299790344</c:v>
                </c:pt>
                <c:pt idx="3">
                  <c:v>9.1015893989783923</c:v>
                </c:pt>
                <c:pt idx="4">
                  <c:v>9.0077666278868271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Sheet1!$H$2:$H$6</c:f>
              <c:numCache>
                <c:formatCode>0.0;;</c:formatCode>
                <c:ptCount val="5"/>
                <c:pt idx="0">
                  <c:v>9.1365125051882767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Sheet1!$I$2:$I$6</c:f>
              <c:numCache>
                <c:formatCode>0.0;;</c:formatCode>
                <c:ptCount val="5"/>
                <c:pt idx="0">
                  <c:v>0</c:v>
                </c:pt>
                <c:pt idx="1">
                  <c:v>9.5596011291823562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Guy's Hospital (115)</c:v>
                </c:pt>
                <c:pt idx="2">
                  <c:v>St Thomas' Hospital (153)</c:v>
                </c:pt>
                <c:pt idx="3">
                  <c:v>Harefield Hospital (42)</c:v>
                </c:pt>
                <c:pt idx="4">
                  <c:v>Royal Brompton Hospital (64)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0.86348749481172327</c:v>
                </c:pt>
                <c:pt idx="1">
                  <c:v>0.44039887081764384</c:v>
                </c:pt>
                <c:pt idx="2">
                  <c:v>1.2219779700209656</c:v>
                </c:pt>
                <c:pt idx="3">
                  <c:v>0.89841060102160775</c:v>
                </c:pt>
                <c:pt idx="4">
                  <c:v>0.99223337211317286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Sheet1!$G$2:$G$6</c:f>
              <c:numCache>
                <c:formatCode>0.0;;</c:formatCode>
                <c:ptCount val="5"/>
                <c:pt idx="0">
                  <c:v>8.562304834971405</c:v>
                </c:pt>
                <c:pt idx="1">
                  <c:v>8.5880031908551189</c:v>
                </c:pt>
                <c:pt idx="2">
                  <c:v>8.1823306237801781</c:v>
                </c:pt>
                <c:pt idx="3">
                  <c:v>8.9771035024235761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Sheet1!$I$2:$I$6</c:f>
              <c:numCache>
                <c:formatCode>0.0;;</c:formatCode>
                <c:ptCount val="5"/>
                <c:pt idx="0">
                  <c:v>0</c:v>
                </c:pt>
                <c:pt idx="1">
                  <c:v>0</c:v>
                </c:pt>
                <c:pt idx="2">
                  <c:v>0</c:v>
                </c:pt>
                <c:pt idx="3">
                  <c:v>0</c:v>
                </c:pt>
                <c:pt idx="4">
                  <c:v>9.2052518013180311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Guy's Hospital (133)</c:v>
                </c:pt>
                <c:pt idx="2">
                  <c:v>St Thomas' Hospital (170)</c:v>
                </c:pt>
                <c:pt idx="3">
                  <c:v>Harefield Hospital (50)</c:v>
                </c:pt>
                <c:pt idx="4">
                  <c:v>Royal Brompton Hospital (69)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1.437695165028595</c:v>
                </c:pt>
                <c:pt idx="1">
                  <c:v>1.4119968091448811</c:v>
                </c:pt>
                <c:pt idx="2">
                  <c:v>1.8176693762198219</c:v>
                </c:pt>
                <c:pt idx="3">
                  <c:v>1.0228964975764239</c:v>
                </c:pt>
                <c:pt idx="4">
                  <c:v>0.79474819868196889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Sheet1!$D$2:$D$6</c:f>
              <c:numCache>
                <c:formatCode>0.0;;</c:formatCode>
                <c:ptCount val="5"/>
                <c:pt idx="0">
                  <c:v>5.9762730708948526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Guy's Hospital (-)</c:v>
                </c:pt>
                <c:pt idx="2">
                  <c:v>St Thomas' Hospital (-)</c:v>
                </c:pt>
                <c:pt idx="3">
                  <c:v>Harefield Hospital (-)</c:v>
                </c:pt>
                <c:pt idx="4">
                  <c:v>Royal Brompton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Sheet1!$D$2:$D$6</c:f>
              <c:numCache>
                <c:formatCode>0.0;;</c:formatCode>
                <c:ptCount val="5"/>
                <c:pt idx="0">
                  <c:v>7.9949958632903666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Guy's Hospital (-)</c:v>
                </c:pt>
                <c:pt idx="2">
                  <c:v>St Thomas' Hospital (-)</c:v>
                </c:pt>
                <c:pt idx="3">
                  <c:v>Harefield Hospital (-)</c:v>
                </c:pt>
                <c:pt idx="4">
                  <c:v>Royal Brompton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Sheet1!$D$2:$D$6</c:f>
              <c:numCache>
                <c:formatCode>0.0;;</c:formatCode>
                <c:ptCount val="5"/>
                <c:pt idx="0">
                  <c:v>8.1369979674748016</c:v>
                </c:pt>
                <c:pt idx="1">
                  <c:v>0</c:v>
                </c:pt>
                <c:pt idx="2">
                  <c:v>7.8184195237189424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(67)</c:v>
                </c:pt>
                <c:pt idx="1">
                  <c:v>Guy's Hospital (-)</c:v>
                </c:pt>
                <c:pt idx="2">
                  <c:v>St Thomas' Hospital (30)</c:v>
                </c:pt>
                <c:pt idx="3">
                  <c:v>Harefield Hospital (-)</c:v>
                </c:pt>
                <c:pt idx="4">
                  <c:v>Royal Brompton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Sheet1!$D$2:$D$6</c:f>
              <c:numCache>
                <c:formatCode>0.0;;</c:formatCode>
                <c:ptCount val="5"/>
                <c:pt idx="0">
                  <c:v>8.2066993002800519</c:v>
                </c:pt>
                <c:pt idx="1">
                  <c:v>0</c:v>
                </c:pt>
                <c:pt idx="2">
                  <c:v>7.8567470346386701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Guy's Hospital (-)</c:v>
                </c:pt>
                <c:pt idx="2">
                  <c:v>St Thomas' Hospital (32)</c:v>
                </c:pt>
                <c:pt idx="3">
                  <c:v>Harefield Hospital (-)</c:v>
                </c:pt>
                <c:pt idx="4">
                  <c:v>Royal Brompton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Sheet1!$G$2:$G$6</c:f>
              <c:numCache>
                <c:formatCode>0.0;;</c:formatCode>
                <c:ptCount val="5"/>
                <c:pt idx="0">
                  <c:v>6.3304467545648846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c:v>
                </c:pt>
                <c:pt idx="1">
                  <c:v>Guy's Hospital (-)</c:v>
                </c:pt>
                <c:pt idx="2">
                  <c:v>St Thomas' Hospital (-)</c:v>
                </c:pt>
                <c:pt idx="3">
                  <c:v>Harefield Hospital (-)</c:v>
                </c:pt>
                <c:pt idx="4">
                  <c:v>Royal Brompton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3.6695532454351154</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0.26934235590675915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0.6644894739329672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0.18525469725971178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1.9340326546399229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0.18525469725971178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0.6644894739329672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0.55653318207260849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7.0633323607172036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Sheet1!$G$2:$G$6</c:f>
              <c:numCache>
                <c:formatCode>0.0;;</c:formatCode>
                <c:ptCount val="5"/>
                <c:pt idx="0">
                  <c:v>7.1086893833858218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c:v>
                </c:pt>
                <c:pt idx="1">
                  <c:v>Guy's Hospital (-)</c:v>
                </c:pt>
                <c:pt idx="2">
                  <c:v>St Thomas' Hospital (-)</c:v>
                </c:pt>
                <c:pt idx="3">
                  <c:v>Harefield Hospital (-)</c:v>
                </c:pt>
                <c:pt idx="4">
                  <c:v>Royal Brompton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2.8913106166141782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Sheet1!$G$2:$G$6</c:f>
              <c:numCache>
                <c:formatCode>0.0;;</c:formatCode>
                <c:ptCount val="5"/>
                <c:pt idx="0">
                  <c:v>0</c:v>
                </c:pt>
                <c:pt idx="1">
                  <c:v>0</c:v>
                </c:pt>
                <c:pt idx="2">
                  <c:v>7.2984155548401954</c:v>
                </c:pt>
                <c:pt idx="3">
                  <c:v>7.4806885397950849</c:v>
                </c:pt>
                <c:pt idx="4">
                  <c:v>7.5976148599792239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Sheet1!$I$2:$I$6</c:f>
              <c:numCache>
                <c:formatCode>0.0;;</c:formatCode>
                <c:ptCount val="5"/>
                <c:pt idx="0">
                  <c:v>7.3518262497140983</c:v>
                </c:pt>
                <c:pt idx="1">
                  <c:v>7.5183116142023856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(440)</c:v>
                </c:pt>
                <c:pt idx="1">
                  <c:v>Guy's Hospital (140)</c:v>
                </c:pt>
                <c:pt idx="2">
                  <c:v>St Thomas' Hospital (171)</c:v>
                </c:pt>
                <c:pt idx="3">
                  <c:v>Harefield Hospital (54)</c:v>
                </c:pt>
                <c:pt idx="4">
                  <c:v>Royal Brompton Hospital (75)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2.6481737502859017</c:v>
                </c:pt>
                <c:pt idx="1">
                  <c:v>2.4816883857976144</c:v>
                </c:pt>
                <c:pt idx="2">
                  <c:v>2.7015844451598046</c:v>
                </c:pt>
                <c:pt idx="3">
                  <c:v>2.5193114602049151</c:v>
                </c:pt>
                <c:pt idx="4">
                  <c:v>2.4023851400207761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Sheet1!$G$2:$G$6</c:f>
              <c:numCache>
                <c:formatCode>0.0;;</c:formatCode>
                <c:ptCount val="5"/>
                <c:pt idx="0">
                  <c:v>0</c:v>
                </c:pt>
                <c:pt idx="1">
                  <c:v>6.1866725563633187</c:v>
                </c:pt>
                <c:pt idx="2">
                  <c:v>6.2468822746976898</c:v>
                </c:pt>
                <c:pt idx="3">
                  <c:v>6.6660004866558902</c:v>
                </c:pt>
                <c:pt idx="4">
                  <c:v>6.3214659163862779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Sheet1!$H$2:$H$6</c:f>
              <c:numCache>
                <c:formatCode>0.0;;</c:formatCode>
                <c:ptCount val="5"/>
                <c:pt idx="0">
                  <c:v>6.1953364550179968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Guy's Hospital (90)</c:v>
                </c:pt>
                <c:pt idx="2">
                  <c:v>St Thomas' Hospital (119)</c:v>
                </c:pt>
                <c:pt idx="3">
                  <c:v>Harefield Hospital (34)</c:v>
                </c:pt>
                <c:pt idx="4">
                  <c:v>Royal Brompton Hospital (54)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3.8046635449820032</c:v>
                </c:pt>
                <c:pt idx="1">
                  <c:v>3.8133274436366813</c:v>
                </c:pt>
                <c:pt idx="2">
                  <c:v>3.7531177253023102</c:v>
                </c:pt>
                <c:pt idx="3">
                  <c:v>3.3339995133441098</c:v>
                </c:pt>
                <c:pt idx="4">
                  <c:v>3.6785340836137221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Sheet1!$G$2:$G$6</c:f>
              <c:numCache>
                <c:formatCode>0.0;;</c:formatCode>
                <c:ptCount val="5"/>
                <c:pt idx="0">
                  <c:v>8.852336152692617</c:v>
                </c:pt>
                <c:pt idx="1">
                  <c:v>8.9334801939643889</c:v>
                </c:pt>
                <c:pt idx="2">
                  <c:v>0</c:v>
                </c:pt>
                <c:pt idx="3">
                  <c:v>0</c:v>
                </c:pt>
                <c:pt idx="4">
                  <c:v>8.6607464182613256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Sheet1!$H$2:$H$6</c:f>
              <c:numCache>
                <c:formatCode>0.0;;</c:formatCode>
                <c:ptCount val="5"/>
                <c:pt idx="0">
                  <c:v>0</c:v>
                </c:pt>
                <c:pt idx="1">
                  <c:v>0</c:v>
                </c:pt>
                <c:pt idx="2">
                  <c:v>9.0314869973027019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(148)</c:v>
                </c:pt>
                <c:pt idx="1">
                  <c:v>Guy's Hospital (42)</c:v>
                </c:pt>
                <c:pt idx="2">
                  <c:v>St Thomas' Hospital (58)</c:v>
                </c:pt>
                <c:pt idx="3">
                  <c:v>Harefield Hospital (-)</c:v>
                </c:pt>
                <c:pt idx="4">
                  <c:v>Royal Brompton Hospital (31)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1.147663847307383</c:v>
                </c:pt>
                <c:pt idx="1">
                  <c:v>1.0665198060356111</c:v>
                </c:pt>
                <c:pt idx="2">
                  <c:v>0.96851300269729812</c:v>
                </c:pt>
                <c:pt idx="3">
                  <c:v>0</c:v>
                </c:pt>
                <c:pt idx="4">
                  <c:v>1.3392535817386744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Sheet1!$G$2:$G$6</c:f>
              <c:numCache>
                <c:formatCode>0.0;;</c:formatCode>
                <c:ptCount val="5"/>
                <c:pt idx="0">
                  <c:v>0</c:v>
                </c:pt>
                <c:pt idx="1">
                  <c:v>0</c:v>
                </c:pt>
                <c:pt idx="2">
                  <c:v>7.2734014007472076</c:v>
                </c:pt>
                <c:pt idx="3">
                  <c:v>6.9172734826547488</c:v>
                </c:pt>
                <c:pt idx="4">
                  <c:v>7.7922785326280994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Sheet1!$H$2:$H$6</c:f>
              <c:numCache>
                <c:formatCode>0.0;;</c:formatCode>
                <c:ptCount val="5"/>
                <c:pt idx="0">
                  <c:v>0</c:v>
                </c:pt>
                <c:pt idx="1">
                  <c:v>7.8805730952972954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Sheet1!$I$2:$I$6</c:f>
              <c:numCache>
                <c:formatCode>0.0;;</c:formatCode>
                <c:ptCount val="5"/>
                <c:pt idx="0">
                  <c:v>7.5450253753917824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(450)</c:v>
                </c:pt>
                <c:pt idx="1">
                  <c:v>Guy's Hospital (146)</c:v>
                </c:pt>
                <c:pt idx="2">
                  <c:v>St Thomas' Hospital (176)</c:v>
                </c:pt>
                <c:pt idx="3">
                  <c:v>Harefield Hospital (54)</c:v>
                </c:pt>
                <c:pt idx="4">
                  <c:v>Royal Brompton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2.4549746246082176</c:v>
                </c:pt>
                <c:pt idx="1">
                  <c:v>2.1194269047027046</c:v>
                </c:pt>
                <c:pt idx="2">
                  <c:v>2.7265985992527924</c:v>
                </c:pt>
                <c:pt idx="3">
                  <c:v>3.0827265173452512</c:v>
                </c:pt>
                <c:pt idx="4">
                  <c:v>2.2077214673719006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Sheet1!$G$2:$G$6</c:f>
              <c:numCache>
                <c:formatCode>0.0;;</c:formatCode>
                <c:ptCount val="5"/>
                <c:pt idx="0">
                  <c:v>0</c:v>
                </c:pt>
                <c:pt idx="1">
                  <c:v>0</c:v>
                </c:pt>
                <c:pt idx="2">
                  <c:v>0</c:v>
                </c:pt>
                <c:pt idx="3">
                  <c:v>8.1762470659149997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Sheet1!$H$2:$H$6</c:f>
              <c:numCache>
                <c:formatCode>0.0;;</c:formatCode>
                <c:ptCount val="5"/>
                <c:pt idx="0">
                  <c:v>0</c:v>
                </c:pt>
                <c:pt idx="1">
                  <c:v>0</c:v>
                </c:pt>
                <c:pt idx="2">
                  <c:v>8.5150050993813942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Sheet1!$I$2:$I$6</c:f>
              <c:numCache>
                <c:formatCode>0.0;;</c:formatCode>
                <c:ptCount val="5"/>
                <c:pt idx="0">
                  <c:v>8.6475743088410901</c:v>
                </c:pt>
                <c:pt idx="1">
                  <c:v>8.9817087438703727</c:v>
                </c:pt>
                <c:pt idx="2">
                  <c:v>0</c:v>
                </c:pt>
                <c:pt idx="3">
                  <c:v>0</c:v>
                </c:pt>
                <c:pt idx="4">
                  <c:v>9.1794487176263893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(425)</c:v>
                </c:pt>
                <c:pt idx="1">
                  <c:v>Guy's Hospital (136)</c:v>
                </c:pt>
                <c:pt idx="2">
                  <c:v>St Thomas' Hospital (168)</c:v>
                </c:pt>
                <c:pt idx="3">
                  <c:v>Harefield Hospital (51)</c:v>
                </c:pt>
                <c:pt idx="4">
                  <c:v>Royal Brompton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1.3524256911589099</c:v>
                </c:pt>
                <c:pt idx="1">
                  <c:v>1.0182912561296273</c:v>
                </c:pt>
                <c:pt idx="2">
                  <c:v>1.4849949006186058</c:v>
                </c:pt>
                <c:pt idx="3">
                  <c:v>1.8237529340850003</c:v>
                </c:pt>
                <c:pt idx="4">
                  <c:v>0.82055128237361075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Sheet1!$G$2:$G$6</c:f>
              <c:numCache>
                <c:formatCode>0.0;;</c:formatCode>
                <c:ptCount val="5"/>
                <c:pt idx="0">
                  <c:v>8.9524662033428104</c:v>
                </c:pt>
                <c:pt idx="1">
                  <c:v>8.6985169049196092</c:v>
                </c:pt>
                <c:pt idx="2">
                  <c:v>9.1173721892087105</c:v>
                </c:pt>
                <c:pt idx="3">
                  <c:v>9.099925221395555</c:v>
                </c:pt>
                <c:pt idx="4">
                  <c:v>8.774589550357641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Guy's Hospital (120)</c:v>
                </c:pt>
                <c:pt idx="2">
                  <c:v>St Thomas' Hospital (142)</c:v>
                </c:pt>
                <c:pt idx="3">
                  <c:v>Harefield Hospital (45)</c:v>
                </c:pt>
                <c:pt idx="4">
                  <c:v>Royal Brompton Hospital (61)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1.0475337966571896</c:v>
                </c:pt>
                <c:pt idx="1">
                  <c:v>1.3014830950803908</c:v>
                </c:pt>
                <c:pt idx="2">
                  <c:v>0.88262781079128949</c:v>
                </c:pt>
                <c:pt idx="3">
                  <c:v>0.90007477860444496</c:v>
                </c:pt>
                <c:pt idx="4">
                  <c:v>1.225410449642359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Sheet1!$G$2:$G$6</c:f>
              <c:numCache>
                <c:formatCode>0.0;;</c:formatCode>
                <c:ptCount val="5"/>
                <c:pt idx="0">
                  <c:v>0</c:v>
                </c:pt>
                <c:pt idx="1">
                  <c:v>0</c:v>
                </c:pt>
                <c:pt idx="2">
                  <c:v>5.0904632703924362</c:v>
                </c:pt>
                <c:pt idx="3">
                  <c:v>3.806324175421461</c:v>
                </c:pt>
                <c:pt idx="4">
                  <c:v>4.1558011319407546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Sheet1!$I$2:$I$6</c:f>
              <c:numCache>
                <c:formatCode>0.0;;</c:formatCode>
                <c:ptCount val="5"/>
                <c:pt idx="0">
                  <c:v>5.2650010134716467</c:v>
                </c:pt>
                <c:pt idx="1">
                  <c:v>6.0189499342186901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Guy's Hospital (115)</c:v>
                </c:pt>
                <c:pt idx="2">
                  <c:v>St Thomas' Hospital (158)</c:v>
                </c:pt>
                <c:pt idx="3">
                  <c:v>Harefield Hospital (44)</c:v>
                </c:pt>
                <c:pt idx="4">
                  <c:v>Royal Brompton Hospital (56)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4.7349989865283533</c:v>
                </c:pt>
                <c:pt idx="1">
                  <c:v>3.9810500657813099</c:v>
                </c:pt>
                <c:pt idx="2">
                  <c:v>4.9095367296075638</c:v>
                </c:pt>
                <c:pt idx="3">
                  <c:v>6.1936758245785395</c:v>
                </c:pt>
                <c:pt idx="4">
                  <c:v>5.8441988680592454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Sheet1!$G$2:$G$6</c:f>
              <c:numCache>
                <c:formatCode>0.0;;</c:formatCode>
                <c:ptCount val="5"/>
                <c:pt idx="0">
                  <c:v>7.0891599646487053</c:v>
                </c:pt>
                <c:pt idx="1">
                  <c:v>0</c:v>
                </c:pt>
                <c:pt idx="2">
                  <c:v>6.5817599546072296</c:v>
                </c:pt>
                <c:pt idx="3">
                  <c:v>7.6207439287360428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Sheet1!$H$2:$H$6</c:f>
              <c:numCache>
                <c:formatCode>0.0;;</c:formatCode>
                <c:ptCount val="5"/>
                <c:pt idx="0">
                  <c:v>0</c:v>
                </c:pt>
                <c:pt idx="1">
                  <c:v>0</c:v>
                </c:pt>
                <c:pt idx="2">
                  <c:v>0</c:v>
                </c:pt>
                <c:pt idx="3">
                  <c:v>0</c:v>
                </c:pt>
                <c:pt idx="4">
                  <c:v>7.8267564889281704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Sheet1!$I$2:$I$6</c:f>
              <c:numCache>
                <c:formatCode>0.0;;</c:formatCode>
                <c:ptCount val="5"/>
                <c:pt idx="0">
                  <c:v>0</c:v>
                </c:pt>
                <c:pt idx="1">
                  <c:v>7.7766775094078273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(420)</c:v>
                </c:pt>
                <c:pt idx="1">
                  <c:v>Guy's Hospital (138)</c:v>
                </c:pt>
                <c:pt idx="2">
                  <c:v>St Thomas' Hospital (162)</c:v>
                </c:pt>
                <c:pt idx="3">
                  <c:v>Harefield Hospital (49)</c:v>
                </c:pt>
                <c:pt idx="4">
                  <c:v>Royal Brompton Hospital (71)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2.9108400353512947</c:v>
                </c:pt>
                <c:pt idx="1">
                  <c:v>2.2233224905921727</c:v>
                </c:pt>
                <c:pt idx="2">
                  <c:v>3.4182400453927704</c:v>
                </c:pt>
                <c:pt idx="3">
                  <c:v>2.3792560712639572</c:v>
                </c:pt>
                <c:pt idx="4">
                  <c:v>2.1732435110718296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Sheet1!$G$2:$G$6</c:f>
              <c:numCache>
                <c:formatCode>0.0;;</c:formatCode>
                <c:ptCount val="5"/>
                <c:pt idx="0">
                  <c:v>0</c:v>
                </c:pt>
                <c:pt idx="1">
                  <c:v>0</c:v>
                </c:pt>
                <c:pt idx="2">
                  <c:v>7.9676306912730439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Sheet1!$I$2:$I$6</c:f>
              <c:numCache>
                <c:formatCode>0.0;;</c:formatCode>
                <c:ptCount val="5"/>
                <c:pt idx="0">
                  <c:v>8.5681750799543064</c:v>
                </c:pt>
                <c:pt idx="1">
                  <c:v>0</c:v>
                </c:pt>
                <c:pt idx="2">
                  <c:v>0</c:v>
                </c:pt>
                <c:pt idx="3">
                  <c:v>9.3133884131092284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(409)</c:v>
                </c:pt>
                <c:pt idx="1">
                  <c:v>Guy's Hospital (131)</c:v>
                </c:pt>
                <c:pt idx="2">
                  <c:v>St Thomas' Hospital (162)</c:v>
                </c:pt>
                <c:pt idx="3">
                  <c:v>Harefield Hospital (48)</c:v>
                </c:pt>
                <c:pt idx="4">
                  <c:v>Royal Brompton Hospital (68)</c:v>
                </c:pt>
              </c:strCache>
            </c:strRef>
          </c:cat>
          <c:val>
            <c:numRef>
              <c:f>Sheet1!$J$2:$J$6</c:f>
              <c:numCache>
                <c:formatCode>0.0;;</c:formatCode>
                <c:ptCount val="5"/>
                <c:pt idx="0">
                  <c:v>0</c:v>
                </c:pt>
                <c:pt idx="1">
                  <c:v>9.2085421295574914</c:v>
                </c:pt>
                <c:pt idx="2">
                  <c:v>0</c:v>
                </c:pt>
                <c:pt idx="3">
                  <c:v>0</c:v>
                </c:pt>
                <c:pt idx="4">
                  <c:v>9.770396050849337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1.4318249200456936</c:v>
                </c:pt>
                <c:pt idx="1">
                  <c:v>0.79145787044250859</c:v>
                </c:pt>
                <c:pt idx="2">
                  <c:v>2.0323693087269561</c:v>
                </c:pt>
                <c:pt idx="3">
                  <c:v>0.68661158689077162</c:v>
                </c:pt>
                <c:pt idx="4">
                  <c:v>0.22960394915066296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0.16236610011797215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0.58881011075156842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0.1641558566234611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1.7137637633828948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0.1641558566234611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0.58881011075156753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1.1419793039432093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7.7674298609014416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Sheet1!$G$2:$G$6</c:f>
              <c:numCache>
                <c:formatCode>0.0;;</c:formatCode>
                <c:ptCount val="5"/>
                <c:pt idx="0">
                  <c:v>8.1824340569199006</c:v>
                </c:pt>
                <c:pt idx="1">
                  <c:v>8.717278821913272</c:v>
                </c:pt>
                <c:pt idx="2">
                  <c:v>8.107397882129499</c:v>
                </c:pt>
                <c:pt idx="3">
                  <c:v>0</c:v>
                </c:pt>
                <c:pt idx="4">
                  <c:v>7.9481690503578317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Guy's Hospital (80)</c:v>
                </c:pt>
                <c:pt idx="2">
                  <c:v>St Thomas' Hospital (94)</c:v>
                </c:pt>
                <c:pt idx="3">
                  <c:v>Harefield Hospital (-)</c:v>
                </c:pt>
                <c:pt idx="4">
                  <c:v>Royal Brompton Hospital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1.8175659430800994</c:v>
                </c:pt>
                <c:pt idx="1">
                  <c:v>1.282721178086728</c:v>
                </c:pt>
                <c:pt idx="2">
                  <c:v>1.892602117870501</c:v>
                </c:pt>
                <c:pt idx="3">
                  <c:v>0</c:v>
                </c:pt>
                <c:pt idx="4">
                  <c:v>2.0518309496421683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Sheet1!$G$2:$G$6</c:f>
              <c:numCache>
                <c:formatCode>0.0;;</c:formatCode>
                <c:ptCount val="5"/>
                <c:pt idx="0">
                  <c:v>6.3782453096585119</c:v>
                </c:pt>
                <c:pt idx="1">
                  <c:v>6.6580304723876598</c:v>
                </c:pt>
                <c:pt idx="2">
                  <c:v>6.0833906446661086</c:v>
                </c:pt>
                <c:pt idx="3">
                  <c:v>0</c:v>
                </c:pt>
                <c:pt idx="4">
                  <c:v>6.935108962485816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(262)</c:v>
                </c:pt>
                <c:pt idx="1">
                  <c:v>Guy's Hospital (87)</c:v>
                </c:pt>
                <c:pt idx="2">
                  <c:v>St Thomas' Hospital (105)</c:v>
                </c:pt>
                <c:pt idx="3">
                  <c:v>Harefield Hospital (-)</c:v>
                </c:pt>
                <c:pt idx="4">
                  <c:v>Royal Brompton Hospital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3.6217546903414881</c:v>
                </c:pt>
                <c:pt idx="1">
                  <c:v>3.3419695276123402</c:v>
                </c:pt>
                <c:pt idx="2">
                  <c:v>3.9166093553338914</c:v>
                </c:pt>
                <c:pt idx="3">
                  <c:v>0</c:v>
                </c:pt>
                <c:pt idx="4">
                  <c:v>3.064891037514184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Sheet1!$G$2:$G$6</c:f>
              <c:numCache>
                <c:formatCode>0.0;;</c:formatCode>
                <c:ptCount val="5"/>
                <c:pt idx="0">
                  <c:v>0</c:v>
                </c:pt>
                <c:pt idx="1">
                  <c:v>0</c:v>
                </c:pt>
                <c:pt idx="2">
                  <c:v>9.1048821581976167</c:v>
                </c:pt>
                <c:pt idx="3">
                  <c:v>9.4358851327325901</c:v>
                </c:pt>
                <c:pt idx="4">
                  <c:v>9.5512166497694349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Sheet1!$H$2:$H$6</c:f>
              <c:numCache>
                <c:formatCode>0.0;;</c:formatCode>
                <c:ptCount val="5"/>
                <c:pt idx="0">
                  <c:v>9.3547970561025693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Sheet1!$I$2:$I$6</c:f>
              <c:numCache>
                <c:formatCode>0.0;;</c:formatCode>
                <c:ptCount val="5"/>
                <c:pt idx="0">
                  <c:v>0</c:v>
                </c:pt>
                <c:pt idx="1">
                  <c:v>9.706466456495134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Guy's Hospital (147)</c:v>
                </c:pt>
                <c:pt idx="2">
                  <c:v>St Thomas' Hospital (171)</c:v>
                </c:pt>
                <c:pt idx="3">
                  <c:v>Harefield Hospital (53)</c:v>
                </c:pt>
                <c:pt idx="4">
                  <c:v>Royal Brompton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0.64520294389743071</c:v>
                </c:pt>
                <c:pt idx="1">
                  <c:v>0.29353354350486605</c:v>
                </c:pt>
                <c:pt idx="2">
                  <c:v>0.8951178418023833</c:v>
                </c:pt>
                <c:pt idx="3">
                  <c:v>0.56411486726740989</c:v>
                </c:pt>
                <c:pt idx="4">
                  <c:v>0.44878335023056515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Sheet1!$G$2:$G$6</c:f>
              <c:numCache>
                <c:formatCode>0.0;;</c:formatCode>
                <c:ptCount val="5"/>
                <c:pt idx="0">
                  <c:v>9.3531761126441122</c:v>
                </c:pt>
                <c:pt idx="1">
                  <c:v>0</c:v>
                </c:pt>
                <c:pt idx="2">
                  <c:v>9.007763434236173</c:v>
                </c:pt>
                <c:pt idx="3">
                  <c:v>9.5442745479014803</c:v>
                </c:pt>
                <c:pt idx="4">
                  <c:v>9.439905859291267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Sheet1!$I$2:$I$6</c:f>
              <c:numCache>
                <c:formatCode>0.0;;</c:formatCode>
                <c:ptCount val="5"/>
                <c:pt idx="0">
                  <c:v>0</c:v>
                </c:pt>
                <c:pt idx="1">
                  <c:v>9.6410798249146232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Guy's Hospital (147)</c:v>
                </c:pt>
                <c:pt idx="2">
                  <c:v>St Thomas' Hospital (172)</c:v>
                </c:pt>
                <c:pt idx="3">
                  <c:v>Harefield Hospital (52)</c:v>
                </c:pt>
                <c:pt idx="4">
                  <c:v>Royal Brompton Hospital (72)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0.64682388735588781</c:v>
                </c:pt>
                <c:pt idx="1">
                  <c:v>0.35892017508537677</c:v>
                </c:pt>
                <c:pt idx="2">
                  <c:v>0.99223656576382702</c:v>
                </c:pt>
                <c:pt idx="3">
                  <c:v>0.45572545209851967</c:v>
                </c:pt>
                <c:pt idx="4">
                  <c:v>0.56009414070873298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Sheet1!$G$2:$G$6</c:f>
              <c:numCache>
                <c:formatCode>0.0;;</c:formatCode>
                <c:ptCount val="5"/>
                <c:pt idx="0">
                  <c:v>0</c:v>
                </c:pt>
                <c:pt idx="1">
                  <c:v>0</c:v>
                </c:pt>
                <c:pt idx="2">
                  <c:v>8.4671622869215586</c:v>
                </c:pt>
                <c:pt idx="3">
                  <c:v>8.7803569112700064</c:v>
                </c:pt>
                <c:pt idx="4">
                  <c:v>8.7894612886582966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Sheet1!$I$2:$I$6</c:f>
              <c:numCache>
                <c:formatCode>0.0;;</c:formatCode>
                <c:ptCount val="5"/>
                <c:pt idx="0">
                  <c:v>8.7188608906517864</c:v>
                </c:pt>
                <c:pt idx="1">
                  <c:v>8.8866278913935837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(448)</c:v>
                </c:pt>
                <c:pt idx="1">
                  <c:v>Guy's Hospital (147)</c:v>
                </c:pt>
                <c:pt idx="2">
                  <c:v>St Thomas' Hospital (174)</c:v>
                </c:pt>
                <c:pt idx="3">
                  <c:v>Harefield Hospital (53)</c:v>
                </c:pt>
                <c:pt idx="4">
                  <c:v>Royal Brompton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1.2811391093482136</c:v>
                </c:pt>
                <c:pt idx="1">
                  <c:v>1.1133721086064163</c:v>
                </c:pt>
                <c:pt idx="2">
                  <c:v>1.5328377130784414</c:v>
                </c:pt>
                <c:pt idx="3">
                  <c:v>1.2196430887299936</c:v>
                </c:pt>
                <c:pt idx="4">
                  <c:v>1.2105387113417034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1">
                  <c:v>7.8058886611942624</c:v>
                </c:pt>
                <c:pt idx="2">
                  <c:v>7.2472055763512424</c:v>
                </c:pt>
                <c:pt idx="3">
                  <c:v>7.3057014467461592</c:v>
                </c:pt>
                <c:pt idx="4">
                  <c:v>7.7674298609014416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6.5362033637192773</c:v>
                </c:pt>
                <c:pt idx="1">
                  <c:v>7.0365457992333216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8.3363751704152342</c:v>
                </c:pt>
                <c:pt idx="1">
                  <c:v>8.5550192524555797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8.2572932934831975</c:v>
                </c:pt>
                <c:pt idx="1">
                  <c:v>8.3061419629410498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8.8092023811164513</c:v>
                </c:pt>
                <c:pt idx="1">
                  <c:v>8.8086523166050412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0.30001781044015807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0.39194592323782906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0.1092715930048378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1.1407798680516397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0.1092715930048378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0.39194592323782906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0.51347418537872436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7.917182955158677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3.7770873852492048</c:v>
                </c:pt>
                <c:pt idx="1">
                  <c:v>4.0523908819594512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1">
                  <c:v>7.4391962637870348</c:v>
                </c:pt>
                <c:pt idx="2">
                  <c:v>7.9292451395966976</c:v>
                </c:pt>
                <c:pt idx="3">
                  <c:v>6.9990135993091904</c:v>
                </c:pt>
                <c:pt idx="4">
                  <c:v>6.8533172528664714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1">
                  <c:v>8.9509102243130094</c:v>
                </c:pt>
                <c:pt idx="2">
                  <c:v>8.8861638223594284</c:v>
                </c:pt>
                <c:pt idx="3">
                  <c:v>8.818018052454482</c:v>
                </c:pt>
                <c:pt idx="4">
                  <c:v>9.0099227286822057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1">
                  <c:v>7.8707943002601954</c:v>
                </c:pt>
                <c:pt idx="2">
                  <c:v>8.1306342044086719</c:v>
                </c:pt>
                <c:pt idx="3">
                  <c:v>7.7841730679377594</c:v>
                </c:pt>
                <c:pt idx="4">
                  <c:v>8.4821309750635479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1">
                  <c:v>7.7260233148382502</c:v>
                </c:pt>
                <c:pt idx="2">
                  <c:v>8.246250324845132</c:v>
                </c:pt>
                <c:pt idx="3">
                  <c:v>7.8221849543519317</c:v>
                </c:pt>
                <c:pt idx="4">
                  <c:v>7.6676471704584683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1">
                  <c:v>9.5918226032817913</c:v>
                </c:pt>
                <c:pt idx="2">
                  <c:v>9.1878261010945916</c:v>
                </c:pt>
                <c:pt idx="3">
                  <c:v>9.3306557471006837</c:v>
                </c:pt>
                <c:pt idx="4">
                  <c:v>9.6495414087307108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1">
                  <c:v>8.6157708933374</c:v>
                </c:pt>
                <c:pt idx="2">
                  <c:v>8.9359482617563391</c:v>
                </c:pt>
                <c:pt idx="3">
                  <c:v>8.9083682480578528</c:v>
                </c:pt>
                <c:pt idx="4">
                  <c:v>8.9804979424857709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1">
                  <c:v>9.0921761540769825</c:v>
                </c:pt>
                <c:pt idx="2">
                  <c:v>9.2398431122457705</c:v>
                </c:pt>
                <c:pt idx="3">
                  <c:v>9.267760948552505</c:v>
                </c:pt>
                <c:pt idx="4">
                  <c:v>9.2777785511372688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1">
                  <c:v>8.2325327673161439</c:v>
                </c:pt>
                <c:pt idx="2">
                  <c:v>8.3641064247323467</c:v>
                </c:pt>
                <c:pt idx="3">
                  <c:v>8.8017150361864047</c:v>
                </c:pt>
                <c:pt idx="4">
                  <c:v>8.8991781470377109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1">
                  <c:v>8.5716144854893042</c:v>
                </c:pt>
                <c:pt idx="2">
                  <c:v>8.6644766890782972</c:v>
                </c:pt>
                <c:pt idx="3">
                  <c:v>8.5055010664456692</c:v>
                </c:pt>
                <c:pt idx="4">
                  <c:v>8.7112699741031712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0.36082144539378724</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0.5625111176050801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0.1568238939593245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1.6372191174182085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0.1568238939593245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0.5625111176050801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0.54775810809222669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7.4774544002826779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1">
                  <c:v>8.9558700233958444</c:v>
                </c:pt>
                <c:pt idx="2">
                  <c:v>8.8970665489295229</c:v>
                </c:pt>
                <c:pt idx="3">
                  <c:v>8.6484014953027284</c:v>
                </c:pt>
                <c:pt idx="4">
                  <c:v>9.0381467821013199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1">
                  <c:v>8.3114541128633785</c:v>
                </c:pt>
                <c:pt idx="2">
                  <c:v>8.6927553301266229</c:v>
                </c:pt>
                <c:pt idx="3">
                  <c:v>8.5052584000472873</c:v>
                </c:pt>
                <c:pt idx="4">
                  <c:v>8.9329008660477154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1">
                  <c:v>7.6110358797402338</c:v>
                </c:pt>
                <c:pt idx="2">
                  <c:v>7.613283564270632</c:v>
                </c:pt>
                <c:pt idx="3">
                  <c:v>7.6305582697860412</c:v>
                </c:pt>
                <c:pt idx="4">
                  <c:v>8.2126543893781534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1">
                  <c:v>7.8856584926574769</c:v>
                </c:pt>
                <c:pt idx="2">
                  <c:v>7.6003999979336854</c:v>
                </c:pt>
                <c:pt idx="3">
                  <c:v>7.570881364792065</c:v>
                </c:pt>
                <c:pt idx="4">
                  <c:v>7.831576334638946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1">
                  <c:v>7.0666327793638084</c:v>
                </c:pt>
                <c:pt idx="2">
                  <c:v>7.1222751472434291</c:v>
                </c:pt>
                <c:pt idx="3">
                  <c:v>7.245837656572637</c:v>
                </c:pt>
                <c:pt idx="4">
                  <c:v>7.8283933819441458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1">
                  <c:v>8.9802016836443386</c:v>
                </c:pt>
                <c:pt idx="2">
                  <c:v>9.0817194468969884</c:v>
                </c:pt>
                <c:pt idx="3">
                  <c:v>8.9584714765411153</c:v>
                </c:pt>
                <c:pt idx="4">
                  <c:v>9.3867712659362255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1">
                  <c:v>7.728175966940384</c:v>
                </c:pt>
                <c:pt idx="2">
                  <c:v>7.7746794343938257</c:v>
                </c:pt>
                <c:pt idx="3">
                  <c:v>7.7278295993157213</c:v>
                </c:pt>
                <c:pt idx="4">
                  <c:v>8.0607375922025213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1">
                  <c:v>9.535700843004852</c:v>
                </c:pt>
                <c:pt idx="2">
                  <c:v>9.4742738380679157</c:v>
                </c:pt>
                <c:pt idx="3">
                  <c:v>9.6213601600476384</c:v>
                </c:pt>
                <c:pt idx="4">
                  <c:v>9.5895829167423106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1">
                  <c:v>8.9686981413229034</c:v>
                </c:pt>
                <c:pt idx="2">
                  <c:v>9.0172897737394848</c:v>
                </c:pt>
                <c:pt idx="3">
                  <c:v>8.8433423242682387</c:v>
                </c:pt>
                <c:pt idx="4">
                  <c:v>9.1365125051882767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1">
                  <c:v>8.2303137058919287</c:v>
                </c:pt>
                <c:pt idx="2">
                  <c:v>8.1340341226360007</c:v>
                </c:pt>
                <c:pt idx="3">
                  <c:v>8.1340752860747969</c:v>
                </c:pt>
                <c:pt idx="4">
                  <c:v>8.562304834971405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1">
                  <c:v>7.3870463793556711</c:v>
                </c:pt>
                <c:pt idx="2">
                  <c:v>7.2715863487845596</c:v>
                </c:pt>
                <c:pt idx="3">
                  <c:v>6.5285341397923027</c:v>
                </c:pt>
                <c:pt idx="4">
                  <c:v>7.3518262497140983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5.6601288014043174</c:v>
                </c:pt>
                <c:pt idx="1">
                  <c:v>5.5349520664576666</c:v>
                </c:pt>
                <c:pt idx="2">
                  <c:v>6.1953364550179968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1">
                  <c:v>8.1653104191517087</c:v>
                </c:pt>
                <c:pt idx="2">
                  <c:v>8.1921784681309866</c:v>
                </c:pt>
                <c:pt idx="3">
                  <c:v>7.6410946973773788</c:v>
                </c:pt>
                <c:pt idx="4">
                  <c:v>8.852336152692617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1">
                  <c:v>7.2893959711840504</c:v>
                </c:pt>
                <c:pt idx="2">
                  <c:v>6.9738132774361787</c:v>
                </c:pt>
                <c:pt idx="3">
                  <c:v>6.7207854953918877</c:v>
                </c:pt>
                <c:pt idx="4">
                  <c:v>7.5450253753917824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1">
                  <c:v>8.3111642332591664</c:v>
                </c:pt>
                <c:pt idx="2">
                  <c:v>7.7570144954950164</c:v>
                </c:pt>
                <c:pt idx="3">
                  <c:v>8.3919389652188752</c:v>
                </c:pt>
                <c:pt idx="4">
                  <c:v>8.6475743088410901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8.9682920820352354</c:v>
                </c:pt>
                <c:pt idx="1">
                  <c:v>8.9330801912817481</c:v>
                </c:pt>
                <c:pt idx="2">
                  <c:v>8.7612169131788882</c:v>
                </c:pt>
                <c:pt idx="3">
                  <c:v>8.9524662033428104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1">
                  <c:v>5.0732766617524554</c:v>
                </c:pt>
                <c:pt idx="2">
                  <c:v>4.9665216528512586</c:v>
                </c:pt>
                <c:pt idx="3">
                  <c:v>4.8987629198981102</c:v>
                </c:pt>
                <c:pt idx="4">
                  <c:v>5.2650010134716467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1">
                  <c:v>6.7467080535684234</c:v>
                </c:pt>
                <c:pt idx="2">
                  <c:v>6.9323303026232193</c:v>
                </c:pt>
                <c:pt idx="3">
                  <c:v>6.5799957058718901</c:v>
                </c:pt>
                <c:pt idx="4">
                  <c:v>7.0891599646487053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1">
                  <c:v>7.7615849615350756</c:v>
                </c:pt>
                <c:pt idx="2">
                  <c:v>7.8262750906176732</c:v>
                </c:pt>
                <c:pt idx="3">
                  <c:v>7.947555095352671</c:v>
                </c:pt>
                <c:pt idx="4">
                  <c:v>8.5681750799543064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1">
                  <c:v>7.7405877927958189</c:v>
                </c:pt>
                <c:pt idx="2">
                  <c:v>8.1436380996265445</c:v>
                </c:pt>
                <c:pt idx="3">
                  <c:v>7.6971313005004793</c:v>
                </c:pt>
                <c:pt idx="4">
                  <c:v>8.1824340569199006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9.0218698192784874</c:v>
                </c:pt>
                <c:pt idx="1">
                  <c:v>9.3547970561025693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1">
                  <c:v>9.3032338656541675</c:v>
                </c:pt>
                <c:pt idx="2">
                  <c:v>9.2406659309294596</c:v>
                </c:pt>
                <c:pt idx="3">
                  <c:v>9.1079229999024367</c:v>
                </c:pt>
                <c:pt idx="4">
                  <c:v>9.3531761126441122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1">
                  <c:v>8.2588617982738288</c:v>
                </c:pt>
                <c:pt idx="2">
                  <c:v>8.3178478496555375</c:v>
                </c:pt>
                <c:pt idx="3">
                  <c:v>8.1814432508294495</c:v>
                </c:pt>
                <c:pt idx="4">
                  <c:v>8.7188608906517864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7.5174271706775881</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0.804245283018868</c:v>
                </c:pt>
                <c:pt idx="1">
                  <c:v>0.19575471698113209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0.25670787358031211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0.12243095231010415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1.2781617049874403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0.12243095231010503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0.43914718653315354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1.1615077241332354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4.0523908819594512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0.22068857677852982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0.24472324708251136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6.822701160689526E-2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0.71228028399865551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6.0547857472448285E-2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8.8086523166050412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0.12497731183899585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0.33463712518643352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9.3294328578824803E-2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0.97397950299311731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9.3294328578824803E-2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0.33463712518643263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1.309907621619999E-2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8.3061419629410498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5.4841093092487192E-2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0.29345213783102775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8.181226202476477E-2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0.8541083634928377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8.1812262024763882E-2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0.29345213783102864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0.31176014237001581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8.5550192524555797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5.0229300304108548E-2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0.16045013206950198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1.675076526824407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0.16045013206950198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0.57551805934437184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1.3032481981772861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7.0365457992333216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2.661585456674942E-3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0.26527471719935924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7.3956607821873632E-2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0.77209645244988323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7.3956607821873632E-2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0.26527471719935924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0.23237492207930366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9.0099227286822057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0.21862930407342507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0.1951512476120314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2.037351230809902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0.1951512476120314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0.69998737835665281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0.5264552506446023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6.8533172528664714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8.1342827338892043</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7.268722466960352E-2</c:v>
                </c:pt>
                <c:pt idx="1">
                  <c:v>9.6916299559471369E-2</c:v>
                </c:pt>
                <c:pt idx="2">
                  <c:v>0.33259911894273109</c:v>
                </c:pt>
                <c:pt idx="3">
                  <c:v>0.49779735682819382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3.9054234801669807E-2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0.18115105030504175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5.0503558444516372E-2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0.52724995723200152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5.0503558444516372E-2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0.15700588178813035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9.6495414087307108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0.59523848969370796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0.17873192741570154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1.8659358664687256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0.17873192741570243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0.64109297189364334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0.40233144735323378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6.2279621409752943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0.16937218254487796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0.42316265234182548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0.11797458368634839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1.2316378512501371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0.11797458368634572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0.42316265234182815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0.22982529108907634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8.6441319742179967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0.27270611783471033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0.41007763823640175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0.11432657958420211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1.1935532079877982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0.114326579584203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0.41007763823640175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0.32772301541791471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7.6676471704584683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0.28198412024179209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0.1110865793587239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1.1597280670882313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0.11108657935872301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0.39845609191548625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0.43153237690862234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8.4821309750635479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9.0524848802202502</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0.18371538119007269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7.6794440322721869E-2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0.80172301958272385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7.6794440322721869E-2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0.27545372941061252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0.12599488972525563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8.8991781470377109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0.2069246712566315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6.3223206050910363E-2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0.66004126665715646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6.3223206050910363E-2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0.2267751131310245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0.13207027506285307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9.2777785511372688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0.6277533039647577</c:v>
                </c:pt>
                <c:pt idx="1">
                  <c:v>3.083700440528634E-2</c:v>
                </c:pt>
                <c:pt idx="2">
                  <c:v>6.8281938325991193E-2</c:v>
                </c:pt>
                <c:pt idx="3">
                  <c:v>9.6916299559471369E-2</c:v>
                </c:pt>
                <c:pt idx="4">
                  <c:v>1.1013215859030839E-2</c:v>
                </c:pt>
                <c:pt idx="5">
                  <c:v>0.16519823788546251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0.22993974417692176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7.6158358243787916E-2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0.79508241327212659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7.6158358243787916E-2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0.27317216866067362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0.35177180840385702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8.9804979424857709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8.7237430029075895</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0.2722452744791406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0.36330350227250463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0.10128630018551021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1.0574145483167605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0.10128630018550844</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0.36330350227250463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0.80376797195248884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8.2126543893781534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9.434973068776209E-2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0.28338663400920971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7.9006074814243377E-2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0.82481216868394824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7.9006074814243377E-2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0.28338663400920971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0.10823584741058312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8.9329008660477154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9.5429283162726364E-2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0.20412315146415771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5.6908008496165507E-2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0.59411150362257814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5.6908008496165507E-2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0.20412315146415771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0.3556666438383882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9.0381467821013199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4.469077733050586E-2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0.25364577519030096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7.0714545733833845E-2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0.73824978599884616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7.0714545733833845E-2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0.25364577519030185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0.38698776888959863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8.7112699741031712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0.24833702882483369</c:v>
                </c:pt>
                <c:pt idx="1">
                  <c:v>6.6518847006651876E-3</c:v>
                </c:pt>
                <c:pt idx="2">
                  <c:v>0.56319290465631933</c:v>
                </c:pt>
                <c:pt idx="3">
                  <c:v>3.5476718403547672E-2</c:v>
                </c:pt>
                <c:pt idx="4">
                  <c:v>2.2172949002217299E-3</c:v>
                </c:pt>
                <c:pt idx="5">
                  <c:v>6.6518847006651879E-2</c:v>
                </c:pt>
                <c:pt idx="6">
                  <c:v>1.330376940133038E-2</c:v>
                </c:pt>
                <c:pt idx="7">
                  <c:v>4.434589800443459E-3</c:v>
                </c:pt>
                <c:pt idx="8">
                  <c:v>5.986696230598669E-2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8.6279826902319758</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0.19748904907263576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0.33673538342478881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9.3879307287996205E-2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0.98008659740174053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9.3879307287997094E-2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0.33673538342478793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0.6120415608741272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8.0607375922025213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1.7868773015472073E-2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0.20609320433883127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5.7457244508475114E-2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0.59984544936657258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5.7457244508475114E-2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0.20609320433883127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0.3371332724402798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9.3867712659362255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0.13788290198036712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0.27343132204683585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7.6230608270281941E-2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0.79583669325858075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7.6230608270281941E-2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0.27343132204683673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0.55921289028204502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7.8283933819441458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0.11819561609375828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0.29017222115960006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8.0897845779152711E-2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0.84456198812364658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8.0897845779153599E-2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0.29017222115959918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0.55185806684359484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7.831576334638946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0.27811909371041654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0.2513385411768585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7.0071306140981449E-2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0.73153445626234426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7.0071306140981449E-2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0.25133854117685672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0.62598053215632277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8.562304834971405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0.30006514620311719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0.19264446435437321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5.3707836350662674E-2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0.56070216220544467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5.3707836350662674E-2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0.19264446435437321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0.3304920150817825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9.1365125051882767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1.2443538445948477E-2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0.14685245735845243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4.0941367165327591E-2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0.42742204216468238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4.0941367165327591E-2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0.14685245735845243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4.0660412395128631E-2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9.5895829167423106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7.9949958632903666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11</c:v>
                </c:pt>
                <c:pt idx="2">
                  <c:v>4</c:v>
                </c:pt>
                <c:pt idx="3">
                  <c:v>31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8.1369979674748016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8.2066993002800519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5.9762730708948526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6.7195680689753532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0.49841820865279285</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0.2091671034353082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2.1836747694078982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0.20916710343530909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0.59713926741893353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7.1086893833858218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0.54720979515352575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0.21616355393156361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2.2567167161249717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0.21616355393156361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0.52748732019408173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6.3304467545648846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14</c:v>
                </c:pt>
                <c:pt idx="1">
                  <c:v>24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7.5479618336048597</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0.28251511371478344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9.0864850904634586E-2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0.94861610209097336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9.0864850904634586E-2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0.32592283958107782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0.74481650509600161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7.5450253753917824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1.1500981308286411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0.46781568989254563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0.13042351670589358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1.3616029389449116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0.13042351670589269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0.46781568989254652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0.15189226944746004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8.852336152692617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0.36731763401053374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0.10510412659261714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1.097272112256114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0.10510412659261714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0.37699765145388842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0.98452438660857844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6.1953364550179968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0.28092431141539276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8.935842068871569E-2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0.93288918518889652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8.935842068871569E-2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0.3205194299159011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0.51277349370721126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7.3518262497140983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0.24421303380108839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0.31812512868737119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8.8690907407257491E-2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0.92592044160051046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8.8690907407257491E-2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0.31812512868737119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1.3037910025868884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7.0891599646487053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0.31273548025489406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0.11313457828293094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1.1811088841723612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0.11313457828293227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0.40580205262737223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0.41202032352785789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5.2650010134716467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4.9175115135772884E-2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0.14746881184347416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4.1113202187561981E-2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0.42921597532333422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4.1113202187561981E-2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0.14746881184347416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0.18946919201436785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8.9524662033428104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1.3785559216580978E-2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0.38140593950446711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0.10633312434243969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1.110102673725228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0.10633312434243791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0.38140593950446799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0.59467100284559393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8.6475743088410901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5.9762730708948526</c:v>
                </c:pt>
                <c:pt idx="1">
                  <c:v>6.3304467545648846</c:v>
                </c:pt>
                <c:pt idx="2">
                  <c:v>7.6676471704584683</c:v>
                </c:pt>
                <c:pt idx="3" formatCode="General">
                  <c:v>7.9949958632903666</c:v>
                </c:pt>
                <c:pt idx="4">
                  <c:v>8.8086523166050412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6.7874547888115169</c:v>
                </c:pt>
                <c:pt idx="2">
                  <c:v>7.962676384641771</c:v>
                </c:pt>
                <c:pt idx="3" formatCode="General">
                  <c:v>8.2813949409127652</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0.300761891602499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0.42284042030523494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0.11788474780372127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1.2306999774303282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0.11788474780372127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0.42284042030523494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0.28770546765386307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6.3782453096585119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2.5558499992611949E-2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0.39761460377280144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0.1108519787559521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1.1572788702080876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0.11085197875595121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0.39761460377280144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0.2226859550609106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8.1824340569199006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0.65908711680723098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0.49490897180279525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0.1379769211388453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1.4404594054373705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0.13797692113884708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0.49490897180279347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0.67743903826461249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8.5681750799543064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0.32629484543686438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0.2119951233365942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5.9102655399200899E-2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0.61702330471942446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5.9102655399200899E-2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0.2119951233365942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0.20012502330678394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9.3547970561025693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7.0633323607172036</c:v>
                </c:pt>
                <c:pt idx="1">
                  <c:v>7.7674298609014416</c:v>
                </c:pt>
                <c:pt idx="2">
                  <c:v>8.5681750799543064</c:v>
                </c:pt>
                <c:pt idx="3">
                  <c:v>5.2650010134716467</c:v>
                </c:pt>
                <c:pt idx="4">
                  <c:v>8.6475743088410901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6.6213835006130024</c:v>
                </c:pt>
                <c:pt idx="2">
                  <c:v>7.6033156939065893</c:v>
                </c:pt>
                <c:pt idx="3">
                  <c:v>4.513074126480582</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0.17046708350208029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0.18371244439384959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5.121765596614658E-2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0.53470503365305433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5.121765596614658E-2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0.18371244439384959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0.22141811618400986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9.3531761126441122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9.3464163142665591E-2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0.25980217555311746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7.243090412650055E-2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0.75616832316731575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7.243090412650055E-2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0.25980217555311746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0.54678942384171592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8.7188608906517864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Sheet1!$G$2:$G$6</c:f>
              <c:numCache>
                <c:formatCode>0.0;;</c:formatCode>
                <c:ptCount val="5"/>
                <c:pt idx="0">
                  <c:v>7.4774544002826779</c:v>
                </c:pt>
                <c:pt idx="1">
                  <c:v>0</c:v>
                </c:pt>
                <c:pt idx="2">
                  <c:v>6.721818636146776</c:v>
                </c:pt>
                <c:pt idx="3">
                  <c:v>7.3765327042880076</c:v>
                </c:pt>
                <c:pt idx="4">
                  <c:v>7.2411585452291227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Sheet1!$I$2:$I$6</c:f>
              <c:numCache>
                <c:formatCode>0.0;;</c:formatCode>
                <c:ptCount val="5"/>
                <c:pt idx="0">
                  <c:v>0</c:v>
                </c:pt>
                <c:pt idx="1">
                  <c:v>8.1109362429187701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Guy's Hospital (102)</c:v>
                </c:pt>
                <c:pt idx="2">
                  <c:v>St Thomas' Hospital (71)</c:v>
                </c:pt>
                <c:pt idx="3">
                  <c:v>Harefield Hospital (37)</c:v>
                </c:pt>
                <c:pt idx="4">
                  <c:v>Royal Brompton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2.5225455997173221</c:v>
                </c:pt>
                <c:pt idx="1">
                  <c:v>1.8890637570812299</c:v>
                </c:pt>
                <c:pt idx="2">
                  <c:v>3.278181363853224</c:v>
                </c:pt>
                <c:pt idx="3">
                  <c:v>2.6234672957119924</c:v>
                </c:pt>
                <c:pt idx="4">
                  <c:v>2.7588414547708773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Sheet1!$G$2:$G$6</c:f>
              <c:numCache>
                <c:formatCode>0.0;;</c:formatCode>
                <c:ptCount val="5"/>
                <c:pt idx="0">
                  <c:v>7.917182955158677</c:v>
                </c:pt>
                <c:pt idx="1">
                  <c:v>8.1515377033132292</c:v>
                </c:pt>
                <c:pt idx="2">
                  <c:v>7.2888948417767274</c:v>
                </c:pt>
                <c:pt idx="3">
                  <c:v>8.4120959294118247</c:v>
                </c:pt>
                <c:pt idx="4">
                  <c:v>8.0513715270727086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Guy's Hospital (108)</c:v>
                </c:pt>
                <c:pt idx="2">
                  <c:v>St Thomas' Hospital (74)</c:v>
                </c:pt>
                <c:pt idx="3">
                  <c:v>Harefield Hospital (37)</c:v>
                </c:pt>
                <c:pt idx="4">
                  <c:v>Royal Brompton Hospital (59)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2.082817044841323</c:v>
                </c:pt>
                <c:pt idx="1">
                  <c:v>1.8484622966867708</c:v>
                </c:pt>
                <c:pt idx="2">
                  <c:v>2.7111051582232726</c:v>
                </c:pt>
                <c:pt idx="3">
                  <c:v>1.5879040705881753</c:v>
                </c:pt>
                <c:pt idx="4">
                  <c:v>1.9486284729272914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Sheet1!$G$2:$G$6</c:f>
              <c:numCache>
                <c:formatCode>0.0;;</c:formatCode>
                <c:ptCount val="5"/>
                <c:pt idx="0">
                  <c:v>0</c:v>
                </c:pt>
                <c:pt idx="1">
                  <c:v>0</c:v>
                </c:pt>
                <c:pt idx="2">
                  <c:v>6.9755949830536208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Sheet1!$H$2:$H$6</c:f>
              <c:numCache>
                <c:formatCode>0.0;;</c:formatCode>
                <c:ptCount val="5"/>
                <c:pt idx="0">
                  <c:v>0</c:v>
                </c:pt>
                <c:pt idx="1">
                  <c:v>8.3659478976542125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Sheet1!$I$2:$I$6</c:f>
              <c:numCache>
                <c:formatCode>0.0;;</c:formatCode>
                <c:ptCount val="5"/>
                <c:pt idx="0">
                  <c:v>7.7674298609014416</c:v>
                </c:pt>
                <c:pt idx="1">
                  <c:v>0</c:v>
                </c:pt>
                <c:pt idx="2">
                  <c:v>0</c:v>
                </c:pt>
                <c:pt idx="3">
                  <c:v>9.0263410994998363</c:v>
                </c:pt>
                <c:pt idx="4">
                  <c:v>8.7767421685855282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Guy's Hospital (143)</c:v>
                </c:pt>
                <c:pt idx="2">
                  <c:v>St Thomas' Hospital (168)</c:v>
                </c:pt>
                <c:pt idx="3">
                  <c:v>Harefield Hospital (55)</c:v>
                </c:pt>
                <c:pt idx="4">
                  <c:v>Royal Brompton Hospital (76)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2.2325701390985584</c:v>
                </c:pt>
                <c:pt idx="1">
                  <c:v>1.6340521023457875</c:v>
                </c:pt>
                <c:pt idx="2">
                  <c:v>3.0244050169463792</c:v>
                </c:pt>
                <c:pt idx="3">
                  <c:v>0.97365890050016368</c:v>
                </c:pt>
                <c:pt idx="4">
                  <c:v>1.2232578314144718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Sheet1!$H$2:$H$6</c:f>
              <c:numCache>
                <c:formatCode>0.0;;</c:formatCode>
                <c:ptCount val="5"/>
                <c:pt idx="0">
                  <c:v>0</c:v>
                </c:pt>
                <c:pt idx="1">
                  <c:v>0</c:v>
                </c:pt>
                <c:pt idx="2">
                  <c:v>6.8116772930708516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Sheet1!$I$2:$I$6</c:f>
              <c:numCache>
                <c:formatCode>0.0;;</c:formatCode>
                <c:ptCount val="5"/>
                <c:pt idx="0">
                  <c:v>7.0633323607172036</c:v>
                </c:pt>
                <c:pt idx="1">
                  <c:v>7.5133948647988333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(147)</c:v>
                </c:pt>
                <c:pt idx="1">
                  <c:v>Guy's Hospital (42)</c:v>
                </c:pt>
                <c:pt idx="2">
                  <c:v>St Thomas' Hospital (84)</c:v>
                </c:pt>
                <c:pt idx="3">
                  <c:v>Harefield Hospital (-)</c:v>
                </c:pt>
                <c:pt idx="4">
                  <c:v>Royal Brompton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2.9366676392827964</c:v>
                </c:pt>
                <c:pt idx="1">
                  <c:v>2.4866051352011667</c:v>
                </c:pt>
                <c:pt idx="2">
                  <c:v>3.1883227069291484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Sheet1!$G$2:$G$6</c:f>
              <c:numCache>
                <c:formatCode>0.0;;</c:formatCode>
                <c:ptCount val="5"/>
                <c:pt idx="0">
                  <c:v>8.5550192524555797</c:v>
                </c:pt>
                <c:pt idx="1">
                  <c:v>8.9960027673602596</c:v>
                </c:pt>
                <c:pt idx="2">
                  <c:v>8.0984487714531053</c:v>
                </c:pt>
                <c:pt idx="3">
                  <c:v>7.8881913664635332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Guy's Hospital (146)</c:v>
                </c:pt>
                <c:pt idx="2">
                  <c:v>St Thomas' Hospital (173)</c:v>
                </c:pt>
                <c:pt idx="3">
                  <c:v>Harefield Hospital (55)</c:v>
                </c:pt>
                <c:pt idx="4">
                  <c:v>Royal Brompton Hospital (70)</c:v>
                </c:pt>
              </c:strCache>
            </c:strRef>
          </c:cat>
          <c:val>
            <c:numRef>
              <c:f>Sheet1!$J$2:$J$6</c:f>
              <c:numCache>
                <c:formatCode>0.0;;</c:formatCode>
                <c:ptCount val="5"/>
                <c:pt idx="0">
                  <c:v>0</c:v>
                </c:pt>
                <c:pt idx="1">
                  <c:v>0</c:v>
                </c:pt>
                <c:pt idx="2">
                  <c:v>0</c:v>
                </c:pt>
                <c:pt idx="3">
                  <c:v>0</c:v>
                </c:pt>
                <c:pt idx="4">
                  <c:v>9.7147189442935602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1.4449807475444203</c:v>
                </c:pt>
                <c:pt idx="1">
                  <c:v>1.0039972326397404</c:v>
                </c:pt>
                <c:pt idx="2">
                  <c:v>1.9015512285468947</c:v>
                </c:pt>
                <c:pt idx="3">
                  <c:v>2.1118086335364668</c:v>
                </c:pt>
                <c:pt idx="4">
                  <c:v>0.2852810557064398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869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869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RJ1 | Guy's and St Thomas'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Guy's and St Thomas'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9167774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70975485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6656822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405506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98319367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Guy's and St Thomas'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Guy's and St Thomas'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Language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248589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0903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16656862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545718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26319389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36447041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65146389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50845737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899468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518892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3232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1656655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026070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33347516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9770660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41457572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05996569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1210482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21777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1715171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5222611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480354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332375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72499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6350037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9458981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4710138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3571340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65116353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52510629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5984577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128492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988257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98238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04902621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946630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82774305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2063585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00557394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097313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518315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281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4768755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271591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37615926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319682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49096198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73217830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110806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7764305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18206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8774054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412552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76826886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94414369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76023751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24486762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06358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7732711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98351814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3220804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94305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8652301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84389502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35710320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3665531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03094196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83381026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29910115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04823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02583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1670658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9617353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76091352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65902760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6413696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0446606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01657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47612073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358675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54702158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0398278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1479155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2665671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402594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39485636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5842605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9448904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40510123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325525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7394847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1319419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94164239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62364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4664950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27315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08170453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4187947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3704095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966753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418831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8725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5643506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425929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93432439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704111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507312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41232437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14123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1965601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81700781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1438727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2502415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1127969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276563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945891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60063246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5494490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2134718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8856315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343135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450848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506791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8550779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339687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8742897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981560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956760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064321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5718519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8305426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2686833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1495653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3869338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2396854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071237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5135372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0586281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1808726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568900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8804317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4933434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00633717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68000548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20112369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334495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0100004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0341087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6042290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882851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7687313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974615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2358162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0712147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1592250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9772389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7377968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9092535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8920379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5734635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3162625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2586460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0416219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085039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4982936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673536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2460944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43563222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2861850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8441232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63169997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28961696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5850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2534737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1441524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649546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998283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498863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867304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7639570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570350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173646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630680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8412628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43643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12481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683910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4065037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4316227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03350236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2499403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35524357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7063665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25645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98550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59597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4303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76100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3131123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899255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98832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45708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775569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3611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78862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923414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42142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39223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209682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2028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29533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54330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04411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12105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196112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49367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09757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049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92939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43154631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6059615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33422794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14214404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309649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8524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258907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91054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64388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216045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60677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7487798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019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26582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277382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3479559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17891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492816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15868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616334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244698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6185682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2219145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8097151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04520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789929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19075636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16169</Words>
  <Application>Microsoft Office PowerPoint</Application>
  <PresentationFormat>Widescreen</PresentationFormat>
  <Paragraphs>2022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Guy's and St Thomas'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2025-08-03T06:54:16Z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